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5" r:id="rId12"/>
    <p:sldId id="268" r:id="rId13"/>
    <p:sldId id="271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5574A-BEB5-4308-84E4-D17356A3DC00}" type="datetimeFigureOut">
              <a:rPr lang="fr-FR" smtClean="0"/>
              <a:pPr/>
              <a:t>25/06/2015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A3EF-833D-4D9B-B0F6-A32692138D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96" y="928670"/>
            <a:ext cx="7786742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CONVENTION CADRE</a:t>
            </a:r>
          </a:p>
          <a:p>
            <a:pPr algn="ctr"/>
            <a:r>
              <a:rPr lang="fr-FR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fr-FR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POUR LE DEVELOPPEMENT</a:t>
            </a:r>
          </a:p>
          <a:p>
            <a:pPr algn="ctr"/>
            <a:r>
              <a:rPr lang="fr-FR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 SECTIONS SPORTIVES</a:t>
            </a:r>
          </a:p>
          <a:p>
            <a:pPr algn="ctr"/>
            <a:endParaRPr lang="fr-FR" sz="4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fr-F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POLYNESIE FRANCAISE</a:t>
            </a:r>
            <a:endParaRPr lang="fr-FR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5786" y="2285992"/>
            <a:ext cx="773211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coordonateur</a:t>
            </a:r>
            <a:r>
              <a:rPr lang="fr-FR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500042"/>
            <a:ext cx="766992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professeur</a:t>
            </a:r>
            <a:r>
              <a:rPr lang="fr-FR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EPS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43108" y="4286256"/>
            <a:ext cx="684546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pédagogique</a:t>
            </a:r>
            <a:r>
              <a:rPr lang="fr-FR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85786" y="214290"/>
            <a:ext cx="7715304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Professeur coordonateur pédagogique</a:t>
            </a:r>
            <a:endParaRPr lang="fr-FR" sz="36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fr-FR" sz="2800" b="1" dirty="0" smtClean="0"/>
              <a:t>Recruté  sur profil selon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Les particularités de la section sportive scolaire,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Les expériences sportives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Les expériences professionnelles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800" dirty="0" smtClean="0"/>
              <a:t>Les responsabilités assumées dans le cadre de diverses structures éducatives, fédérales, nationales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57356" y="214290"/>
            <a:ext cx="5072098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Ses MISSIONS</a:t>
            </a:r>
            <a:endParaRPr lang="fr-FR" sz="4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928670"/>
            <a:ext cx="8715436" cy="5786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Interface entre l’établissement scolaire/ la fédération sportive/  l’USSP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Interlocuteur du cadre technique fédéral et des entraineurs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Il collabore avec le chef de l’établissement </a:t>
            </a:r>
            <a:r>
              <a:rPr lang="fr-FR" sz="1600" b="1" dirty="0" smtClean="0"/>
              <a:t>(constitution des classes, horaires </a:t>
            </a:r>
            <a:r>
              <a:rPr lang="fr-FR" sz="1600" b="1" dirty="0" err="1" smtClean="0"/>
              <a:t>etc</a:t>
            </a:r>
            <a:r>
              <a:rPr lang="fr-FR" sz="1600" b="1" dirty="0" smtClean="0"/>
              <a:t>…)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Mise en place du règlement  intérieur de la section sportive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Membre de la commission technique de suivi de la SSS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Contribution au projet EPS et animation sportive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assure les relations et l’accompagnement scolaire avec :</a:t>
            </a:r>
          </a:p>
          <a:p>
            <a:pPr lvl="1"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57356" y="214290"/>
            <a:ext cx="5072098" cy="571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Ses MISSIONS</a:t>
            </a:r>
            <a:endParaRPr lang="fr-FR" sz="4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928670"/>
            <a:ext cx="8715436" cy="57864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Assure les relations et l’accompagnement scolaire avec 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le professeur principal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 la famille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les éducateurs sportifs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L’AS et l’USSP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L’élève dans sa pratique sportive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Participe à la sélection des élèves aux journées de détection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Rédaction d’un bilan annuel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2400" b="1" dirty="0" smtClean="0"/>
              <a:t>Contribution à l’encadrement de la SSS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endParaRPr lang="fr-FR" sz="2000" b="1" dirty="0" smtClean="0"/>
          </a:p>
          <a:p>
            <a:pPr lvl="1">
              <a:lnSpc>
                <a:spcPct val="150000"/>
              </a:lnSpc>
            </a:pPr>
            <a:endParaRPr lang="fr-FR" sz="2000" dirty="0" smtClean="0"/>
          </a:p>
          <a:p>
            <a:pPr lvl="1"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71670" y="2643182"/>
            <a:ext cx="5795176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technique</a:t>
            </a:r>
            <a:r>
              <a:rPr lang="fr-FR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endParaRPr lang="fr-FR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fr-F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       </a:t>
            </a:r>
            <a:r>
              <a:rPr lang="fr-FR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FEDERAL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1214422"/>
            <a:ext cx="30732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8000" b="1" cap="all" spc="0" dirty="0" smtClean="0">
                <a:ln w="9000" cmpd="sng">
                  <a:solidFill>
                    <a:schemeClr val="tx1"/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Cadre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214290"/>
            <a:ext cx="671517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Le cahier des charges</a:t>
            </a:r>
            <a:endParaRPr lang="fr-FR" sz="4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1214422"/>
            <a:ext cx="8858312" cy="5429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Pour tout problème lié à un élève, est en concertation régulière avec le   professeur coordonnateur et le chef de l’établissement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Est en relation avec la famille, notamment pour les activités spécifiques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Programme et Coordonne les entraînements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Fait un suivi comportemental de chaque élève ( gestions de 	fiches individuelles)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 Prépare le recrutement de la saison suivante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 Construit son propre programme d’entraînement</a:t>
            </a:r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214290"/>
            <a:ext cx="6715172" cy="6429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Le cahier des charges</a:t>
            </a:r>
            <a:endParaRPr lang="fr-FR" sz="4800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1214422"/>
            <a:ext cx="8858312" cy="5429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Vigilance sur le respect des locaux, des installations, bonne tenue de l’athlète </a:t>
            </a:r>
            <a:r>
              <a:rPr lang="fr-FR" sz="2400" dirty="0" err="1" smtClean="0"/>
              <a:t>etc</a:t>
            </a:r>
            <a:r>
              <a:rPr lang="fr-FR" sz="2400" dirty="0" smtClean="0"/>
              <a:t>…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Coordonne les différentes sections sportives, communique les résultats </a:t>
            </a:r>
            <a:r>
              <a:rPr lang="fr-FR" sz="2400" dirty="0" err="1" smtClean="0"/>
              <a:t>etc</a:t>
            </a:r>
            <a:r>
              <a:rPr lang="fr-FR" sz="2400" dirty="0" smtClean="0"/>
              <a:t>…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400" dirty="0" smtClean="0"/>
              <a:t>Rédaction en fin d’année du bilan sportif d’</a:t>
            </a:r>
            <a:r>
              <a:rPr lang="fr-FR" sz="2400" dirty="0" err="1" smtClean="0"/>
              <a:t>actvité</a:t>
            </a:r>
            <a:r>
              <a:rPr lang="fr-FR" sz="2400" dirty="0" smtClean="0"/>
              <a:t>.</a:t>
            </a:r>
            <a:endParaRPr lang="fr-F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428604"/>
            <a:ext cx="67615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Les signataires sont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772816"/>
            <a:ext cx="3857652" cy="1284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Ministère de l’Education et</a:t>
            </a:r>
            <a:endParaRPr lang="fr-FR" sz="2400" dirty="0" smtClean="0"/>
          </a:p>
          <a:p>
            <a:pPr algn="ctr"/>
            <a:r>
              <a:rPr lang="fr-FR" sz="2400" dirty="0"/>
              <a:t>d</a:t>
            </a:r>
            <a:r>
              <a:rPr lang="fr-FR" sz="2400" dirty="0" smtClean="0"/>
              <a:t>e l’Enseignement </a:t>
            </a:r>
            <a:r>
              <a:rPr lang="fr-FR" sz="2400" dirty="0" smtClean="0"/>
              <a:t>supérieur</a:t>
            </a:r>
            <a:endParaRPr lang="fr-FR" sz="2400" dirty="0" smtClean="0"/>
          </a:p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95536" y="3429000"/>
            <a:ext cx="38576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Ministère de la Jeunesse des Sports</a:t>
            </a:r>
          </a:p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4788024" y="3429000"/>
            <a:ext cx="392909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Fédération sportive concernée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4716016" y="1772816"/>
            <a:ext cx="392909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Etablissement scolaire concernée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395536" y="5013176"/>
            <a:ext cx="38576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Comité Olympique de Polynésie Française</a:t>
            </a:r>
          </a:p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788024" y="5013176"/>
            <a:ext cx="3929090" cy="12961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Une association sportive partenaire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2976" y="1500174"/>
            <a:ext cx="63666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LA</a:t>
            </a:r>
            <a:r>
              <a:rPr lang="fr-FR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fr-FR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Section</a:t>
            </a:r>
            <a:r>
              <a:rPr lang="fr-FR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fr-FR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43240" y="3071810"/>
            <a:ext cx="520123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sportive</a:t>
            </a:r>
            <a:endParaRPr lang="fr-FR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285852" y="214290"/>
            <a:ext cx="6715172" cy="8572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>
                <a:solidFill>
                  <a:srgbClr val="7030A0"/>
                </a:solidFill>
              </a:rPr>
              <a:t>Le cahier des charges</a:t>
            </a:r>
            <a:endParaRPr lang="fr-FR" sz="4800" dirty="0">
              <a:solidFill>
                <a:srgbClr val="7030A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Une pratique approfondie du sport conventionné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 élèves sélectionnés  sur les plans scolaire, sportif et personnel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Élèves de tous les niveaux de classe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Chef d’établissement responsable de la section sportive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Mise en cohérence des emplois du temps scolaire et sportifs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Une équilibre études-activités sportives-repos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Un projet pédagogique intégré au projet d’établissement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Élèves licenciés à l’AS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Coordination : un professeur et un cadre technique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000" dirty="0" smtClean="0"/>
              <a:t>En Club : mutation selon le règlement de la fédération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00100" y="214290"/>
            <a:ext cx="6715172" cy="857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b="1" dirty="0" smtClean="0">
                <a:solidFill>
                  <a:schemeClr val="tx1"/>
                </a:solidFill>
              </a:rPr>
              <a:t>Mise en place et suivi</a:t>
            </a:r>
            <a:endParaRPr lang="fr-FR" sz="48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Groupe de pilotage avec les fédérations engagées</a:t>
            </a:r>
          </a:p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chemeClr val="tx1"/>
                </a:solidFill>
              </a:rPr>
              <a:t>DGEE </a:t>
            </a:r>
            <a:r>
              <a:rPr lang="fr-FR" sz="2400" b="1" dirty="0" smtClean="0">
                <a:solidFill>
                  <a:schemeClr val="tx1"/>
                </a:solidFill>
              </a:rPr>
              <a:t>/ USSP / FEDERATION / MJS / MAAT / ETABLISSEMENT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Se réunit 2 fois par an</a:t>
            </a:r>
          </a:p>
          <a:p>
            <a:pPr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Pour ouvrir une section : accord entre chef établissement et la fédération concernée</a:t>
            </a:r>
          </a:p>
          <a:p>
            <a:pPr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Formulaire à remplir destiné à la DES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Autorisé  par le groupe de pilotage, puis signature d’une convention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Même procédure pour un club avec accord de la fédération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 smtClean="0"/>
          </a:p>
          <a:p>
            <a:pPr>
              <a:lnSpc>
                <a:spcPct val="150000"/>
              </a:lnSpc>
              <a:buFontTx/>
              <a:buChar char="-"/>
            </a:pPr>
            <a:endParaRPr lang="fr-FR" sz="2000" dirty="0" smtClean="0"/>
          </a:p>
          <a:p>
            <a:pPr lvl="1">
              <a:buFontTx/>
              <a:buChar char="-"/>
            </a:pPr>
            <a:endParaRPr lang="fr-FR" sz="2000" dirty="0" smtClean="0"/>
          </a:p>
          <a:p>
            <a:pPr lvl="1">
              <a:lnSpc>
                <a:spcPct val="150000"/>
              </a:lnSpc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00100" y="214290"/>
            <a:ext cx="671517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Engagements du MEE</a:t>
            </a:r>
            <a:endParaRPr lang="fr-FR" sz="4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Tx/>
              <a:buChar char="-"/>
            </a:pPr>
            <a:r>
              <a:rPr lang="fr-FR" sz="2000" dirty="0" smtClean="0"/>
              <a:t>Création d’un poste PROFESSEUR EPS  diplômé dans l’activité physique</a:t>
            </a:r>
          </a:p>
          <a:p>
            <a:pPr>
              <a:buFontTx/>
              <a:buChar char="-"/>
            </a:pPr>
            <a:r>
              <a:rPr lang="fr-FR" sz="2000" dirty="0" smtClean="0"/>
              <a:t>Recrutement de professeur EPS sur profil (en concertation avec les fédérations)</a:t>
            </a:r>
          </a:p>
          <a:p>
            <a:pPr>
              <a:buFontTx/>
              <a:buChar char="-"/>
            </a:pPr>
            <a:r>
              <a:rPr lang="fr-FR" sz="2000" dirty="0" smtClean="0"/>
              <a:t>Heures de rémunération pour le coordinateur pédagogique + l’encadrement sportif</a:t>
            </a:r>
          </a:p>
          <a:p>
            <a:pPr>
              <a:buFontTx/>
              <a:buChar char="-"/>
            </a:pPr>
            <a:r>
              <a:rPr lang="fr-FR" sz="2000" dirty="0" smtClean="0"/>
              <a:t>Appui des établissements pour la </a:t>
            </a:r>
            <a:r>
              <a:rPr lang="fr-FR" sz="2000" b="1" dirty="0" smtClean="0"/>
              <a:t>coordination du pilotage</a:t>
            </a:r>
            <a:r>
              <a:rPr lang="fr-FR" sz="2000" dirty="0" smtClean="0"/>
              <a:t>, </a:t>
            </a:r>
            <a:r>
              <a:rPr lang="fr-FR" sz="2000" b="1" dirty="0" smtClean="0"/>
              <a:t>pour l’intégration</a:t>
            </a:r>
            <a:r>
              <a:rPr lang="fr-FR" sz="2000" dirty="0" smtClean="0"/>
              <a:t> de la section sportive au </a:t>
            </a:r>
            <a:r>
              <a:rPr lang="fr-FR" sz="2000" u="sng" dirty="0" smtClean="0"/>
              <a:t>projet d’établissement </a:t>
            </a:r>
            <a:r>
              <a:rPr lang="fr-FR" sz="2000" dirty="0" smtClean="0"/>
              <a:t>et au </a:t>
            </a:r>
            <a:r>
              <a:rPr lang="fr-FR" sz="2000" u="sng" dirty="0" smtClean="0"/>
              <a:t>projet de formation des élèves</a:t>
            </a:r>
          </a:p>
          <a:p>
            <a:pPr>
              <a:buFontTx/>
              <a:buChar char="-"/>
            </a:pPr>
            <a:r>
              <a:rPr lang="fr-FR" sz="2000" dirty="0" smtClean="0"/>
              <a:t>Valorisation et information des actions réalisées</a:t>
            </a:r>
          </a:p>
          <a:p>
            <a:pPr>
              <a:buFontTx/>
              <a:buChar char="-"/>
            </a:pPr>
            <a:r>
              <a:rPr lang="fr-FR" sz="2000" dirty="0" smtClean="0"/>
              <a:t>Mobilisation du CIO pour informer les familles des débouchées</a:t>
            </a:r>
          </a:p>
          <a:p>
            <a:pPr>
              <a:buFontTx/>
              <a:buChar char="-"/>
            </a:pPr>
            <a:r>
              <a:rPr lang="fr-FR" sz="2000" dirty="0" smtClean="0"/>
              <a:t>Facilité dans l’organisation administrative (internat, dérogation, </a:t>
            </a:r>
            <a:r>
              <a:rPr lang="fr-FR" sz="2000" dirty="0" err="1" smtClean="0"/>
              <a:t>etc</a:t>
            </a:r>
            <a:r>
              <a:rPr lang="fr-FR" sz="2000" dirty="0" smtClean="0"/>
              <a:t>…)</a:t>
            </a:r>
          </a:p>
          <a:p>
            <a:pPr>
              <a:buFontTx/>
              <a:buChar char="-"/>
            </a:pPr>
            <a:r>
              <a:rPr lang="fr-FR" sz="2000" dirty="0" smtClean="0"/>
              <a:t>Formalisation + Diffusion du dossier de candidature (établissements-fédérations)</a:t>
            </a:r>
          </a:p>
          <a:p>
            <a:pPr>
              <a:buFontTx/>
              <a:buChar char="-"/>
            </a:pPr>
            <a:r>
              <a:rPr lang="fr-FR" sz="2000" dirty="0" smtClean="0"/>
              <a:t>Procédure spécifiques d’affectation</a:t>
            </a:r>
          </a:p>
          <a:p>
            <a:pPr>
              <a:buFontTx/>
              <a:buChar char="-"/>
            </a:pPr>
            <a:r>
              <a:rPr lang="fr-FR" sz="2000" dirty="0" smtClean="0"/>
              <a:t>Soutien de l’USSP (Championnat Polynésie + UNSS, formation officiel, </a:t>
            </a:r>
            <a:r>
              <a:rPr lang="fr-FR" sz="2000" dirty="0" err="1" smtClean="0"/>
              <a:t>etc</a:t>
            </a:r>
            <a:r>
              <a:rPr lang="fr-FR" sz="2000" dirty="0" smtClean="0"/>
              <a:t>…)</a:t>
            </a:r>
          </a:p>
          <a:p>
            <a:pPr>
              <a:buFontTx/>
              <a:buChar char="-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00100" y="214290"/>
            <a:ext cx="6715172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Engagements du MJS</a:t>
            </a:r>
            <a:endParaRPr lang="fr-FR" sz="4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Aide financière des établissements et des fédérations</a:t>
            </a:r>
          </a:p>
          <a:p>
            <a:pPr>
              <a:buFontTx/>
              <a:buChar char="-"/>
            </a:pPr>
            <a:r>
              <a:rPr lang="fr-FR" sz="2800" dirty="0" smtClean="0"/>
              <a:t>Aide à une politique sportive vers le haut niveau</a:t>
            </a:r>
          </a:p>
          <a:p>
            <a:pPr>
              <a:buFontTx/>
              <a:buChar char="-"/>
            </a:pPr>
            <a:r>
              <a:rPr lang="fr-FR" sz="2800" dirty="0" smtClean="0"/>
              <a:t>Aide des cadres techniques  pour le BE1 au minimum</a:t>
            </a:r>
          </a:p>
          <a:p>
            <a:pPr>
              <a:buFontTx/>
              <a:buChar char="-"/>
            </a:pPr>
            <a:r>
              <a:rPr lang="fr-FR" sz="2800" dirty="0" smtClean="0"/>
              <a:t>Mise à disposition des agents SJS</a:t>
            </a:r>
          </a:p>
          <a:p>
            <a:pPr>
              <a:buFontTx/>
              <a:buChar char="-"/>
            </a:pPr>
            <a:r>
              <a:rPr lang="fr-FR" sz="2800" dirty="0" smtClean="0"/>
              <a:t>Valorisation et information des actions au sein de la section sportive</a:t>
            </a:r>
          </a:p>
          <a:p>
            <a:pPr>
              <a:buFontTx/>
              <a:buChar char="-"/>
            </a:pPr>
            <a:r>
              <a:rPr lang="fr-FR" sz="2800" dirty="0" smtClean="0"/>
              <a:t>Participation aux projets internationaux</a:t>
            </a:r>
          </a:p>
          <a:p>
            <a:pPr>
              <a:buFontTx/>
              <a:buChar char="-"/>
            </a:pPr>
            <a:r>
              <a:rPr lang="fr-FR" sz="2800" dirty="0" smtClean="0"/>
              <a:t>Aide dans l’organisation des visites médicales</a:t>
            </a:r>
          </a:p>
          <a:p>
            <a:pPr>
              <a:buFontTx/>
              <a:buChar char="-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282" y="214290"/>
            <a:ext cx="8501122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Engagements de la FEDERATION</a:t>
            </a:r>
            <a:endParaRPr lang="fr-FR" sz="4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Tx/>
              <a:buChar char="-"/>
            </a:pPr>
            <a:r>
              <a:rPr lang="fr-FR" sz="2400" dirty="0" smtClean="0"/>
              <a:t>Mise à disposition de personnels (cadre technique, éducateurs, </a:t>
            </a:r>
            <a:r>
              <a:rPr lang="fr-FR" sz="2400" dirty="0" err="1" smtClean="0"/>
              <a:t>etc</a:t>
            </a:r>
            <a:r>
              <a:rPr lang="fr-FR" sz="2400" dirty="0" smtClean="0"/>
              <a:t>…)</a:t>
            </a:r>
          </a:p>
          <a:p>
            <a:pPr>
              <a:buFontTx/>
              <a:buChar char="-"/>
            </a:pPr>
            <a:r>
              <a:rPr lang="fr-FR" sz="2400" dirty="0" smtClean="0"/>
              <a:t>Mise à disposition de matériels, supports logistiques, transports</a:t>
            </a:r>
          </a:p>
          <a:p>
            <a:pPr>
              <a:buFontTx/>
              <a:buChar char="-"/>
            </a:pPr>
            <a:r>
              <a:rPr lang="fr-FR" sz="2400" dirty="0" smtClean="0"/>
              <a:t>Suivis des cadres fédéraux : entraînement, suivis des équipes, promotion conduisant au BE2</a:t>
            </a:r>
          </a:p>
          <a:p>
            <a:pPr>
              <a:buFontTx/>
              <a:buChar char="-"/>
            </a:pPr>
            <a:r>
              <a:rPr lang="fr-FR" sz="2400" dirty="0" smtClean="0"/>
              <a:t>Appui des clubs</a:t>
            </a:r>
          </a:p>
          <a:p>
            <a:pPr>
              <a:buFontTx/>
              <a:buChar char="-"/>
            </a:pPr>
            <a:r>
              <a:rPr lang="fr-FR" sz="2400" dirty="0" smtClean="0"/>
              <a:t>Définition de modalités techniques de </a:t>
            </a:r>
            <a:r>
              <a:rPr lang="fr-FR" sz="2400" dirty="0" err="1" smtClean="0"/>
              <a:t>pré-sélection</a:t>
            </a:r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Suivi médical</a:t>
            </a:r>
          </a:p>
          <a:p>
            <a:pPr>
              <a:buFontTx/>
              <a:buChar char="-"/>
            </a:pPr>
            <a:r>
              <a:rPr lang="fr-FR" sz="2400" dirty="0" smtClean="0"/>
              <a:t>Formation de jeunes officiels</a:t>
            </a:r>
          </a:p>
          <a:p>
            <a:pPr>
              <a:buFontTx/>
              <a:buChar char="-"/>
            </a:pPr>
            <a:r>
              <a:rPr lang="fr-FR" sz="2400" dirty="0" smtClean="0"/>
              <a:t>Evaluations annuelles et bilans</a:t>
            </a:r>
          </a:p>
          <a:p>
            <a:pPr>
              <a:buFontTx/>
              <a:buChar char="-"/>
            </a:pPr>
            <a:r>
              <a:rPr lang="fr-FR" sz="2400" dirty="0" smtClean="0"/>
              <a:t>Promotion de la filière sportive</a:t>
            </a:r>
          </a:p>
          <a:p>
            <a:pPr>
              <a:buFontTx/>
              <a:buChar char="-"/>
            </a:pPr>
            <a:r>
              <a:rPr lang="fr-FR" sz="2400" dirty="0" smtClean="0"/>
              <a:t>Relation SECTION SPORTIVE / SPORT SCOLAIRE / SPORT CIVIL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282" y="214290"/>
            <a:ext cx="882221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 smtClean="0"/>
              <a:t>Engagements de l’ETABLISSEMENT</a:t>
            </a:r>
            <a:endParaRPr lang="fr-FR" sz="4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142844" y="1428736"/>
            <a:ext cx="8715436" cy="50720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Tx/>
              <a:buChar char="-"/>
            </a:pPr>
            <a:r>
              <a:rPr lang="fr-FR" sz="2800" dirty="0" smtClean="0"/>
              <a:t>Organisation de l’emploi du temps (équilibre études/sport/repos/loisirs)</a:t>
            </a:r>
          </a:p>
          <a:p>
            <a:pPr>
              <a:buFontTx/>
              <a:buChar char="-"/>
            </a:pPr>
            <a:r>
              <a:rPr lang="fr-FR" sz="2800" dirty="0" smtClean="0"/>
              <a:t>Mise en place d’un règlement intérieur  de la section sportive</a:t>
            </a:r>
          </a:p>
          <a:p>
            <a:pPr>
              <a:buFontTx/>
              <a:buChar char="-"/>
            </a:pPr>
            <a:r>
              <a:rPr lang="fr-FR" sz="2800" dirty="0" smtClean="0"/>
              <a:t>Suivi individuel scolaire (aide au devoirs, relations familles ….)</a:t>
            </a:r>
          </a:p>
          <a:p>
            <a:pPr>
              <a:buFontTx/>
              <a:buChar char="-"/>
            </a:pPr>
            <a:r>
              <a:rPr lang="fr-FR" sz="2800" dirty="0" smtClean="0"/>
              <a:t>Bilan annuel, évaluation</a:t>
            </a:r>
          </a:p>
          <a:p>
            <a:pPr>
              <a:buFontTx/>
              <a:buChar char="-"/>
            </a:pPr>
            <a:r>
              <a:rPr lang="fr-FR" sz="2800" dirty="0" smtClean="0"/>
              <a:t>Dans le cadre d’un projet spécifique</a:t>
            </a:r>
          </a:p>
          <a:p>
            <a:pPr>
              <a:buFontTx/>
              <a:buChar char="-"/>
            </a:pPr>
            <a:r>
              <a:rPr lang="fr-FR" sz="2800" dirty="0" smtClean="0"/>
              <a:t>Relation AS / USSP</a:t>
            </a:r>
          </a:p>
          <a:p>
            <a:pPr>
              <a:buFontTx/>
              <a:buChar char="-"/>
            </a:pPr>
            <a:r>
              <a:rPr lang="fr-FR" sz="2800" dirty="0" smtClean="0"/>
              <a:t>Missions particulières du coordonnateur pédagogique</a:t>
            </a:r>
          </a:p>
          <a:p>
            <a:pPr>
              <a:buFontTx/>
              <a:buChar char="-"/>
            </a:pPr>
            <a:r>
              <a:rPr lang="fr-FR" sz="2800" dirty="0" smtClean="0"/>
              <a:t>Fournis des moyens de fonctionnement </a:t>
            </a:r>
          </a:p>
          <a:p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  <a:p>
            <a:pPr>
              <a:buFontTx/>
              <a:buChar char="-"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716</Words>
  <Application>Microsoft Office PowerPoint</Application>
  <PresentationFormat>Affichage à l'écran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Open Licence</dc:creator>
  <cp:lastModifiedBy>ussp</cp:lastModifiedBy>
  <cp:revision>34</cp:revision>
  <dcterms:created xsi:type="dcterms:W3CDTF">2010-08-21T00:10:56Z</dcterms:created>
  <dcterms:modified xsi:type="dcterms:W3CDTF">2015-06-25T21:21:46Z</dcterms:modified>
</cp:coreProperties>
</file>