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4" r:id="rId2"/>
    <p:sldId id="277" r:id="rId3"/>
    <p:sldId id="278" r:id="rId4"/>
    <p:sldId id="279" r:id="rId5"/>
    <p:sldId id="280" r:id="rId6"/>
    <p:sldId id="281" r:id="rId7"/>
    <p:sldId id="258" r:id="rId8"/>
    <p:sldId id="260" r:id="rId9"/>
    <p:sldId id="270" r:id="rId10"/>
    <p:sldId id="259" r:id="rId11"/>
    <p:sldId id="263" r:id="rId12"/>
    <p:sldId id="275" r:id="rId13"/>
    <p:sldId id="276" r:id="rId14"/>
    <p:sldId id="264" r:id="rId15"/>
    <p:sldId id="265" r:id="rId16"/>
    <p:sldId id="266" r:id="rId17"/>
    <p:sldId id="261" r:id="rId18"/>
    <p:sldId id="262" r:id="rId19"/>
    <p:sldId id="271" r:id="rId20"/>
    <p:sldId id="272" r:id="rId21"/>
    <p:sldId id="273"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0B3C"/>
    <a:srgbClr val="FF505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660" autoAdjust="0"/>
  </p:normalViewPr>
  <p:slideViewPr>
    <p:cSldViewPr>
      <p:cViewPr varScale="1">
        <p:scale>
          <a:sx n="104" d="100"/>
          <a:sy n="104" d="100"/>
        </p:scale>
        <p:origin x="-1434" y="-78"/>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1992"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690919-92EB-446E-8EDC-CE9CB9CF7815}" type="datetimeFigureOut">
              <a:rPr lang="fr-FR" smtClean="0"/>
              <a:pPr/>
              <a:t>07/09/2017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0921BF-33C5-4761-8819-4C1D18193790}"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A0921BF-33C5-4761-8819-4C1D18193790}" type="slidenum">
              <a:rPr lang="fr-FR" smtClean="0"/>
              <a:pPr/>
              <a:t>10</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A0921BF-33C5-4761-8819-4C1D18193790}" type="slidenum">
              <a:rPr lang="fr-FR" smtClean="0"/>
              <a:pPr/>
              <a:t>11</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A0921BF-33C5-4761-8819-4C1D18193790}" type="slidenum">
              <a:rPr lang="fr-FR" smtClean="0"/>
              <a:pPr/>
              <a:t>14</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A0921BF-33C5-4761-8819-4C1D18193790}" type="slidenum">
              <a:rPr lang="fr-FR" smtClean="0"/>
              <a:pPr/>
              <a:t>15</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A0921BF-33C5-4761-8819-4C1D18193790}" type="slidenum">
              <a:rPr lang="fr-FR" smtClean="0"/>
              <a:pPr/>
              <a:t>16</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CE50056-CBD1-44D2-AC25-9FE7430A4FE9}" type="datetimeFigureOut">
              <a:rPr lang="fr-FR" smtClean="0"/>
              <a:pPr/>
              <a:t>07/09/2017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80BBB69-69A8-44D5-B019-B5608D6EAFF9}"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CE50056-CBD1-44D2-AC25-9FE7430A4FE9}" type="datetimeFigureOut">
              <a:rPr lang="fr-FR" smtClean="0"/>
              <a:pPr/>
              <a:t>07/09/2017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80BBB69-69A8-44D5-B019-B5608D6EAFF9}"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CE50056-CBD1-44D2-AC25-9FE7430A4FE9}" type="datetimeFigureOut">
              <a:rPr lang="fr-FR" smtClean="0"/>
              <a:pPr/>
              <a:t>07/09/2017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80BBB69-69A8-44D5-B019-B5608D6EAFF9}"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CE50056-CBD1-44D2-AC25-9FE7430A4FE9}" type="datetimeFigureOut">
              <a:rPr lang="fr-FR" smtClean="0"/>
              <a:pPr/>
              <a:t>07/09/2017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80BBB69-69A8-44D5-B019-B5608D6EAFF9}"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CE50056-CBD1-44D2-AC25-9FE7430A4FE9}" type="datetimeFigureOut">
              <a:rPr lang="fr-FR" smtClean="0"/>
              <a:pPr/>
              <a:t>07/09/2017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80BBB69-69A8-44D5-B019-B5608D6EAFF9}"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CE50056-CBD1-44D2-AC25-9FE7430A4FE9}" type="datetimeFigureOut">
              <a:rPr lang="fr-FR" smtClean="0"/>
              <a:pPr/>
              <a:t>07/09/2017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80BBB69-69A8-44D5-B019-B5608D6EAFF9}"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CE50056-CBD1-44D2-AC25-9FE7430A4FE9}" type="datetimeFigureOut">
              <a:rPr lang="fr-FR" smtClean="0"/>
              <a:pPr/>
              <a:t>07/09/2017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80BBB69-69A8-44D5-B019-B5608D6EAFF9}"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4CE50056-CBD1-44D2-AC25-9FE7430A4FE9}" type="datetimeFigureOut">
              <a:rPr lang="fr-FR" smtClean="0"/>
              <a:pPr/>
              <a:t>07/09/2017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80BBB69-69A8-44D5-B019-B5608D6EAFF9}"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CE50056-CBD1-44D2-AC25-9FE7430A4FE9}" type="datetimeFigureOut">
              <a:rPr lang="fr-FR" smtClean="0"/>
              <a:pPr/>
              <a:t>07/09/2017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80BBB69-69A8-44D5-B019-B5608D6EAFF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CE50056-CBD1-44D2-AC25-9FE7430A4FE9}" type="datetimeFigureOut">
              <a:rPr lang="fr-FR" smtClean="0"/>
              <a:pPr/>
              <a:t>07/09/2017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80BBB69-69A8-44D5-B019-B5608D6EAFF9}"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CE50056-CBD1-44D2-AC25-9FE7430A4FE9}" type="datetimeFigureOut">
              <a:rPr lang="fr-FR" smtClean="0"/>
              <a:pPr/>
              <a:t>07/09/2017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80BBB69-69A8-44D5-B019-B5608D6EAFF9}"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E50056-CBD1-44D2-AC25-9FE7430A4FE9}" type="datetimeFigureOut">
              <a:rPr lang="fr-FR" smtClean="0"/>
              <a:pPr/>
              <a:t>07/09/2017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0BBB69-69A8-44D5-B019-B5608D6EAFF9}"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2" descr="Logo ussp - jpeg - moyen"/>
          <p:cNvPicPr>
            <a:picLocks noChangeAspect="1" noChangeArrowheads="1"/>
          </p:cNvPicPr>
          <p:nvPr/>
        </p:nvPicPr>
        <p:blipFill>
          <a:blip r:embed="rId2" cstate="print"/>
          <a:srcRect/>
          <a:stretch>
            <a:fillRect/>
          </a:stretch>
        </p:blipFill>
        <p:spPr bwMode="auto">
          <a:xfrm>
            <a:off x="3563938" y="404813"/>
            <a:ext cx="5400675" cy="5945187"/>
          </a:xfrm>
          <a:prstGeom prst="rect">
            <a:avLst/>
          </a:prstGeom>
          <a:noFill/>
          <a:ln w="9525">
            <a:noFill/>
            <a:miter lim="800000"/>
            <a:headEnd/>
            <a:tailEnd/>
          </a:ln>
        </p:spPr>
      </p:pic>
      <p:sp>
        <p:nvSpPr>
          <p:cNvPr id="3075" name="WordArt 3"/>
          <p:cNvSpPr>
            <a:spLocks noChangeArrowheads="1" noChangeShapeType="1" noTextEdit="1"/>
          </p:cNvSpPr>
          <p:nvPr/>
        </p:nvSpPr>
        <p:spPr bwMode="auto">
          <a:xfrm>
            <a:off x="611188" y="260350"/>
            <a:ext cx="3076575" cy="5954732"/>
          </a:xfrm>
          <a:prstGeom prst="rect">
            <a:avLst/>
          </a:prstGeom>
        </p:spPr>
        <p:txBody>
          <a:bodyPr wrap="none" fromWordArt="1">
            <a:prstTxWarp prst="textSlantUp">
              <a:avLst>
                <a:gd name="adj" fmla="val 22134"/>
              </a:avLst>
            </a:prstTxWarp>
          </a:bodyPr>
          <a:lstStyle/>
          <a:p>
            <a:pPr algn="ctr"/>
            <a:r>
              <a:rPr lang="fr-FR" sz="2400" kern="10" dirty="0">
                <a:ln w="9525">
                  <a:solidFill>
                    <a:srgbClr val="000000"/>
                  </a:solidFill>
                  <a:round/>
                  <a:headEnd/>
                  <a:tailEnd/>
                </a:ln>
                <a:solidFill>
                  <a:srgbClr val="00B0F0"/>
                </a:solidFill>
                <a:latin typeface="Arial Black"/>
              </a:rPr>
              <a:t>Union du Sport </a:t>
            </a:r>
          </a:p>
          <a:p>
            <a:pPr algn="ctr"/>
            <a:r>
              <a:rPr lang="fr-FR" sz="2400" kern="10" dirty="0">
                <a:ln w="9525">
                  <a:solidFill>
                    <a:srgbClr val="000000"/>
                  </a:solidFill>
                  <a:round/>
                  <a:headEnd/>
                  <a:tailEnd/>
                </a:ln>
                <a:solidFill>
                  <a:srgbClr val="00B0F0"/>
                </a:solidFill>
                <a:latin typeface="Arial Black"/>
              </a:rPr>
              <a:t>Scolaire </a:t>
            </a:r>
            <a:r>
              <a:rPr lang="fr-FR" sz="2400" kern="10" dirty="0" smtClean="0">
                <a:ln w="9525">
                  <a:solidFill>
                    <a:srgbClr val="000000"/>
                  </a:solidFill>
                  <a:round/>
                  <a:headEnd/>
                  <a:tailEnd/>
                </a:ln>
                <a:solidFill>
                  <a:srgbClr val="00B0F0"/>
                </a:solidFill>
                <a:latin typeface="Arial Black"/>
              </a:rPr>
              <a:t>Polynésien</a:t>
            </a:r>
          </a:p>
          <a:p>
            <a:pPr algn="ctr"/>
            <a:endParaRPr lang="fr-FR" sz="2400" kern="10" dirty="0" smtClean="0">
              <a:ln w="9525">
                <a:solidFill>
                  <a:srgbClr val="000000"/>
                </a:solidFill>
                <a:round/>
                <a:headEnd/>
                <a:tailEnd/>
              </a:ln>
              <a:solidFill>
                <a:srgbClr val="000000"/>
              </a:solidFill>
              <a:latin typeface="Arial Black"/>
            </a:endParaRPr>
          </a:p>
          <a:p>
            <a:pPr algn="ctr"/>
            <a:r>
              <a:rPr lang="fr-FR" sz="2400" kern="10" dirty="0" smtClean="0">
                <a:ln w="9525">
                  <a:solidFill>
                    <a:srgbClr val="000000"/>
                  </a:solidFill>
                  <a:round/>
                  <a:headEnd/>
                  <a:tailEnd/>
                </a:ln>
                <a:solidFill>
                  <a:srgbClr val="FFFF00"/>
                </a:solidFill>
                <a:latin typeface="Arial Black"/>
              </a:rPr>
              <a:t>Gestionnaire du site de</a:t>
            </a:r>
          </a:p>
          <a:p>
            <a:pPr algn="ctr"/>
            <a:r>
              <a:rPr lang="fr-FR" sz="2400" kern="10" dirty="0" smtClean="0">
                <a:ln w="9525">
                  <a:solidFill>
                    <a:srgbClr val="000000"/>
                  </a:solidFill>
                  <a:round/>
                  <a:headEnd/>
                  <a:tailEnd/>
                </a:ln>
                <a:solidFill>
                  <a:srgbClr val="FFFF00"/>
                </a:solidFill>
                <a:latin typeface="Arial Black"/>
              </a:rPr>
              <a:t>Demande de licence</a:t>
            </a:r>
            <a:endParaRPr lang="fr-FR" sz="2400" kern="10" dirty="0">
              <a:ln w="9525">
                <a:solidFill>
                  <a:srgbClr val="000000"/>
                </a:solidFill>
                <a:round/>
                <a:headEnd/>
                <a:tailEnd/>
              </a:ln>
              <a:solidFill>
                <a:srgbClr val="FFFF00"/>
              </a:solidFill>
              <a:latin typeface="Arial Black"/>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descr="Capture-2.jpg"/>
          <p:cNvPicPr>
            <a:picLocks noChangeAspect="1"/>
          </p:cNvPicPr>
          <p:nvPr/>
        </p:nvPicPr>
        <p:blipFill>
          <a:blip r:embed="rId3" cstate="print"/>
          <a:stretch>
            <a:fillRect/>
          </a:stretch>
        </p:blipFill>
        <p:spPr>
          <a:xfrm>
            <a:off x="0" y="0"/>
            <a:ext cx="9144000" cy="6858000"/>
          </a:xfrm>
          <a:prstGeom prst="rect">
            <a:avLst/>
          </a:prstGeom>
        </p:spPr>
      </p:pic>
      <p:pic>
        <p:nvPicPr>
          <p:cNvPr id="8" name="Picture 2" descr="E:\- USSP AU 25 07 16\GESTION  LICENCES\-- Guide d'utilisation des licences\Capture.JPG"/>
          <p:cNvPicPr>
            <a:picLocks noChangeAspect="1" noChangeArrowheads="1"/>
          </p:cNvPicPr>
          <p:nvPr/>
        </p:nvPicPr>
        <p:blipFill>
          <a:blip r:embed="rId4" cstate="print"/>
          <a:srcRect l="16356" t="8764" b="20577"/>
          <a:stretch>
            <a:fillRect/>
          </a:stretch>
        </p:blipFill>
        <p:spPr bwMode="auto">
          <a:xfrm>
            <a:off x="1547664" y="692696"/>
            <a:ext cx="7596336" cy="5472608"/>
          </a:xfrm>
          <a:prstGeom prst="rect">
            <a:avLst/>
          </a:prstGeom>
          <a:noFill/>
        </p:spPr>
      </p:pic>
      <p:sp>
        <p:nvSpPr>
          <p:cNvPr id="6" name="Rectangle 5"/>
          <p:cNvSpPr/>
          <p:nvPr/>
        </p:nvSpPr>
        <p:spPr>
          <a:xfrm>
            <a:off x="3071802" y="1785926"/>
            <a:ext cx="2643206" cy="92867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000" dirty="0" smtClean="0">
                <a:solidFill>
                  <a:schemeClr val="tx1"/>
                </a:solidFill>
              </a:rPr>
              <a:t>Recherche d’élèves en sélectionnant vos critères </a:t>
            </a:r>
            <a:endParaRPr lang="fr-FR" sz="2000" dirty="0">
              <a:solidFill>
                <a:schemeClr val="tx1"/>
              </a:solidFill>
            </a:endParaRPr>
          </a:p>
        </p:txBody>
      </p:sp>
      <p:cxnSp>
        <p:nvCxnSpPr>
          <p:cNvPr id="7" name="Connecteur droit avec flèche 6"/>
          <p:cNvCxnSpPr/>
          <p:nvPr/>
        </p:nvCxnSpPr>
        <p:spPr>
          <a:xfrm rot="10800000">
            <a:off x="1428728" y="2000240"/>
            <a:ext cx="1643074" cy="142876"/>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30" name="Rectangle 29"/>
          <p:cNvSpPr/>
          <p:nvPr/>
        </p:nvSpPr>
        <p:spPr>
          <a:xfrm>
            <a:off x="0" y="1000108"/>
            <a:ext cx="1428728" cy="1928826"/>
          </a:xfrm>
          <a:prstGeom prst="rect">
            <a:avLst/>
          </a:prstGeom>
          <a:solidFill>
            <a:schemeClr val="accent4">
              <a:alpha val="38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à coins arrondis 40"/>
          <p:cNvSpPr/>
          <p:nvPr/>
        </p:nvSpPr>
        <p:spPr>
          <a:xfrm>
            <a:off x="3347864" y="0"/>
            <a:ext cx="3357586" cy="78581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dirty="0" smtClean="0">
                <a:solidFill>
                  <a:schemeClr val="bg1"/>
                </a:solidFill>
              </a:rPr>
              <a:t>Demande de licence</a:t>
            </a:r>
            <a:endParaRPr lang="fr-FR" sz="2800"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descr="Capture-2.jpg"/>
          <p:cNvPicPr>
            <a:picLocks noChangeAspect="1"/>
          </p:cNvPicPr>
          <p:nvPr/>
        </p:nvPicPr>
        <p:blipFill>
          <a:blip r:embed="rId3" cstate="print"/>
          <a:stretch>
            <a:fillRect/>
          </a:stretch>
        </p:blipFill>
        <p:spPr>
          <a:xfrm>
            <a:off x="-32" y="0"/>
            <a:ext cx="9144000" cy="6858000"/>
          </a:xfrm>
          <a:prstGeom prst="rect">
            <a:avLst/>
          </a:prstGeom>
        </p:spPr>
      </p:pic>
      <p:pic>
        <p:nvPicPr>
          <p:cNvPr id="40" name="Picture 2" descr="E:\- USSP AU 25 07 16\GESTION  LICENCES\-- Guide d'utilisation des licences\Capture.JPG"/>
          <p:cNvPicPr>
            <a:picLocks noChangeAspect="1" noChangeArrowheads="1"/>
          </p:cNvPicPr>
          <p:nvPr/>
        </p:nvPicPr>
        <p:blipFill>
          <a:blip r:embed="rId4" cstate="print"/>
          <a:srcRect l="16356" t="8764" r="2667" b="20577"/>
          <a:stretch>
            <a:fillRect/>
          </a:stretch>
        </p:blipFill>
        <p:spPr bwMode="auto">
          <a:xfrm>
            <a:off x="1475656" y="764704"/>
            <a:ext cx="7668344" cy="5472608"/>
          </a:xfrm>
          <a:prstGeom prst="rect">
            <a:avLst/>
          </a:prstGeom>
          <a:noFill/>
        </p:spPr>
      </p:pic>
      <p:sp>
        <p:nvSpPr>
          <p:cNvPr id="6" name="Rectangle 5"/>
          <p:cNvSpPr/>
          <p:nvPr/>
        </p:nvSpPr>
        <p:spPr>
          <a:xfrm>
            <a:off x="1547664" y="188640"/>
            <a:ext cx="2143140" cy="92867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Pour rechercher un élève, sélectionnez un critère </a:t>
            </a:r>
            <a:endParaRPr lang="fr-FR" dirty="0">
              <a:solidFill>
                <a:schemeClr val="tx1"/>
              </a:solidFill>
            </a:endParaRPr>
          </a:p>
        </p:txBody>
      </p:sp>
      <p:cxnSp>
        <p:nvCxnSpPr>
          <p:cNvPr id="7" name="Connecteur droit avec flèche 6"/>
          <p:cNvCxnSpPr>
            <a:stCxn id="6" idx="1"/>
            <a:endCxn id="30" idx="0"/>
          </p:cNvCxnSpPr>
          <p:nvPr/>
        </p:nvCxnSpPr>
        <p:spPr>
          <a:xfrm flipH="1">
            <a:off x="714364" y="652975"/>
            <a:ext cx="833300" cy="25574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860032" y="188640"/>
            <a:ext cx="2500330" cy="59487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Indiquez la 1</a:t>
            </a:r>
            <a:r>
              <a:rPr lang="fr-FR" baseline="30000" dirty="0" smtClean="0">
                <a:solidFill>
                  <a:schemeClr val="tx1"/>
                </a:solidFill>
              </a:rPr>
              <a:t>ère</a:t>
            </a:r>
            <a:r>
              <a:rPr lang="fr-FR" dirty="0" smtClean="0">
                <a:solidFill>
                  <a:schemeClr val="tx1"/>
                </a:solidFill>
              </a:rPr>
              <a:t> activité de l’élève</a:t>
            </a:r>
            <a:endParaRPr lang="fr-FR" dirty="0">
              <a:solidFill>
                <a:schemeClr val="tx1"/>
              </a:solidFill>
            </a:endParaRPr>
          </a:p>
        </p:txBody>
      </p:sp>
      <p:cxnSp>
        <p:nvCxnSpPr>
          <p:cNvPr id="14" name="Connecteur droit avec flèche 13"/>
          <p:cNvCxnSpPr>
            <a:endCxn id="38" idx="1"/>
          </p:cNvCxnSpPr>
          <p:nvPr/>
        </p:nvCxnSpPr>
        <p:spPr>
          <a:xfrm>
            <a:off x="7380312" y="476672"/>
            <a:ext cx="792088" cy="1113559"/>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9" name="Rectangle 18"/>
          <p:cNvSpPr/>
          <p:nvPr/>
        </p:nvSpPr>
        <p:spPr>
          <a:xfrm>
            <a:off x="2987824" y="2420888"/>
            <a:ext cx="2280316" cy="1368152"/>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Cocher la case pour « demander une licence »</a:t>
            </a:r>
          </a:p>
          <a:p>
            <a:pPr algn="just"/>
            <a:r>
              <a:rPr lang="fr-FR" sz="1100" dirty="0" smtClean="0">
                <a:solidFill>
                  <a:schemeClr val="tx1"/>
                </a:solidFill>
              </a:rPr>
              <a:t>A partir de 2016, le n° s’affiche automatiquement dès demande effectuée</a:t>
            </a:r>
            <a:endParaRPr lang="fr-FR" sz="1100" dirty="0">
              <a:solidFill>
                <a:schemeClr val="tx1"/>
              </a:solidFill>
            </a:endParaRPr>
          </a:p>
        </p:txBody>
      </p:sp>
      <p:cxnSp>
        <p:nvCxnSpPr>
          <p:cNvPr id="20" name="Connecteur droit avec flèche 19"/>
          <p:cNvCxnSpPr>
            <a:stCxn id="19" idx="3"/>
            <a:endCxn id="31" idx="1"/>
          </p:cNvCxnSpPr>
          <p:nvPr/>
        </p:nvCxnSpPr>
        <p:spPr>
          <a:xfrm flipV="1">
            <a:off x="5268140" y="2456892"/>
            <a:ext cx="3696348" cy="6480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0" y="908720"/>
            <a:ext cx="1428728" cy="1928826"/>
          </a:xfrm>
          <a:prstGeom prst="rect">
            <a:avLst/>
          </a:prstGeom>
          <a:solidFill>
            <a:schemeClr val="accent4">
              <a:alpha val="38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p:cNvSpPr/>
          <p:nvPr/>
        </p:nvSpPr>
        <p:spPr>
          <a:xfrm>
            <a:off x="8964488" y="1556792"/>
            <a:ext cx="179512" cy="1800200"/>
          </a:xfrm>
          <a:prstGeom prst="rect">
            <a:avLst/>
          </a:prstGeom>
          <a:solidFill>
            <a:schemeClr val="accent4">
              <a:lumMod val="75000"/>
              <a:alpha val="38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74" name="Picture 2" descr="E:\- USSP AU 25 07 16\GESTION  LICENCES\-- Guide d'utilisation des licences\Capture 2.JPG"/>
          <p:cNvPicPr>
            <a:picLocks noChangeAspect="1" noChangeArrowheads="1"/>
          </p:cNvPicPr>
          <p:nvPr/>
        </p:nvPicPr>
        <p:blipFill>
          <a:blip r:embed="rId5" cstate="print"/>
          <a:srcRect/>
          <a:stretch>
            <a:fillRect/>
          </a:stretch>
        </p:blipFill>
        <p:spPr bwMode="auto">
          <a:xfrm>
            <a:off x="1547664" y="4725144"/>
            <a:ext cx="7272808" cy="1447800"/>
          </a:xfrm>
          <a:prstGeom prst="rect">
            <a:avLst/>
          </a:prstGeom>
          <a:noFill/>
        </p:spPr>
      </p:pic>
      <p:sp>
        <p:nvSpPr>
          <p:cNvPr id="35" name="Rectangle 34"/>
          <p:cNvSpPr/>
          <p:nvPr/>
        </p:nvSpPr>
        <p:spPr>
          <a:xfrm>
            <a:off x="7308304" y="5301208"/>
            <a:ext cx="1714512" cy="785818"/>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Pour imprimer la licence directement</a:t>
            </a:r>
            <a:endParaRPr lang="fr-FR" dirty="0">
              <a:solidFill>
                <a:schemeClr val="tx1"/>
              </a:solidFill>
            </a:endParaRPr>
          </a:p>
        </p:txBody>
      </p:sp>
      <p:cxnSp>
        <p:nvCxnSpPr>
          <p:cNvPr id="36" name="Connecteur droit avec flèche 35"/>
          <p:cNvCxnSpPr>
            <a:stCxn id="35" idx="0"/>
          </p:cNvCxnSpPr>
          <p:nvPr/>
        </p:nvCxnSpPr>
        <p:spPr>
          <a:xfrm flipH="1" flipV="1">
            <a:off x="7547160" y="4869160"/>
            <a:ext cx="618400" cy="4320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7380312" y="4725144"/>
            <a:ext cx="216024" cy="216024"/>
          </a:xfrm>
          <a:prstGeom prst="rect">
            <a:avLst/>
          </a:prstGeom>
          <a:solidFill>
            <a:schemeClr val="accent4">
              <a:lumMod val="75000"/>
              <a:alpha val="38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8172400" y="1268760"/>
            <a:ext cx="648072" cy="642942"/>
          </a:xfrm>
          <a:prstGeom prst="rect">
            <a:avLst/>
          </a:prstGeom>
          <a:solidFill>
            <a:schemeClr val="accent3">
              <a:lumMod val="50000"/>
              <a:alpha val="38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1" name="Connecteur droit avec flèche 20"/>
          <p:cNvCxnSpPr>
            <a:stCxn id="13" idx="1"/>
          </p:cNvCxnSpPr>
          <p:nvPr/>
        </p:nvCxnSpPr>
        <p:spPr>
          <a:xfrm flipH="1">
            <a:off x="1043608" y="486077"/>
            <a:ext cx="3816424" cy="278950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26" name="Ellipse 25"/>
          <p:cNvSpPr/>
          <p:nvPr/>
        </p:nvSpPr>
        <p:spPr>
          <a:xfrm>
            <a:off x="0" y="3214686"/>
            <a:ext cx="1428728" cy="928694"/>
          </a:xfrm>
          <a:prstGeom prst="ellipse">
            <a:avLst/>
          </a:prstGeom>
          <a:solidFill>
            <a:srgbClr val="FFC000">
              <a:alpha val="2000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p:cNvSpPr/>
          <p:nvPr/>
        </p:nvSpPr>
        <p:spPr>
          <a:xfrm>
            <a:off x="6191672" y="3284984"/>
            <a:ext cx="1714512" cy="785818"/>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Indique que la licence est déjà validée</a:t>
            </a:r>
            <a:endParaRPr lang="fr-FR" dirty="0">
              <a:solidFill>
                <a:schemeClr val="tx1"/>
              </a:solidFill>
            </a:endParaRPr>
          </a:p>
        </p:txBody>
      </p:sp>
      <p:cxnSp>
        <p:nvCxnSpPr>
          <p:cNvPr id="55" name="Connecteur droit avec flèche 54"/>
          <p:cNvCxnSpPr>
            <a:stCxn id="54" idx="2"/>
          </p:cNvCxnSpPr>
          <p:nvPr/>
        </p:nvCxnSpPr>
        <p:spPr>
          <a:xfrm>
            <a:off x="7048928" y="4070802"/>
            <a:ext cx="187368" cy="7263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Connecteur droit avec flèche 56"/>
          <p:cNvCxnSpPr>
            <a:stCxn id="54" idx="3"/>
          </p:cNvCxnSpPr>
          <p:nvPr/>
        </p:nvCxnSpPr>
        <p:spPr>
          <a:xfrm>
            <a:off x="7906184" y="3677893"/>
            <a:ext cx="770272" cy="111925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3779912" y="3645024"/>
            <a:ext cx="1714512" cy="785818"/>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Le numéro de licence s’affiche</a:t>
            </a:r>
            <a:endParaRPr lang="fr-FR" dirty="0">
              <a:solidFill>
                <a:schemeClr val="tx1"/>
              </a:solidFill>
            </a:endParaRPr>
          </a:p>
        </p:txBody>
      </p:sp>
      <p:cxnSp>
        <p:nvCxnSpPr>
          <p:cNvPr id="64" name="Connecteur droit avec flèche 63"/>
          <p:cNvCxnSpPr>
            <a:stCxn id="62" idx="2"/>
          </p:cNvCxnSpPr>
          <p:nvPr/>
        </p:nvCxnSpPr>
        <p:spPr>
          <a:xfrm>
            <a:off x="4637168" y="4430842"/>
            <a:ext cx="2383104" cy="58233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4860032" y="1052736"/>
            <a:ext cx="2500330" cy="59487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Indiquez si l’élève présente une déficience</a:t>
            </a:r>
            <a:endParaRPr lang="fr-FR" dirty="0">
              <a:solidFill>
                <a:schemeClr val="tx1"/>
              </a:solidFill>
            </a:endParaRPr>
          </a:p>
        </p:txBody>
      </p:sp>
      <p:cxnSp>
        <p:nvCxnSpPr>
          <p:cNvPr id="73" name="Connecteur droit avec flèche 72"/>
          <p:cNvCxnSpPr/>
          <p:nvPr/>
        </p:nvCxnSpPr>
        <p:spPr>
          <a:xfrm>
            <a:off x="6228184" y="1628800"/>
            <a:ext cx="1296144" cy="43204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75" name="Rectangle 74"/>
          <p:cNvSpPr/>
          <p:nvPr/>
        </p:nvSpPr>
        <p:spPr>
          <a:xfrm>
            <a:off x="7452320" y="1700808"/>
            <a:ext cx="648072" cy="642942"/>
          </a:xfrm>
          <a:prstGeom prst="rect">
            <a:avLst/>
          </a:prstGeom>
          <a:solidFill>
            <a:schemeClr val="accent3">
              <a:lumMod val="50000"/>
              <a:alpha val="38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Rectangle 78"/>
          <p:cNvSpPr/>
          <p:nvPr/>
        </p:nvSpPr>
        <p:spPr>
          <a:xfrm>
            <a:off x="4067944" y="1628800"/>
            <a:ext cx="2500330" cy="59487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Laissez la case vide si pas de déficience</a:t>
            </a:r>
            <a:endParaRPr lang="fr-FR"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idx="1"/>
          </p:nvPr>
        </p:nvSpPr>
        <p:spPr>
          <a:xfrm>
            <a:off x="179512" y="2492896"/>
            <a:ext cx="8856984" cy="4104755"/>
          </a:xfrm>
        </p:spPr>
        <p:txBody>
          <a:bodyPr/>
          <a:lstStyle/>
          <a:p>
            <a:pPr algn="ctr" eaLnBrk="1" hangingPunct="1">
              <a:buNone/>
            </a:pPr>
            <a:r>
              <a:rPr lang="fr-FR" sz="2400" b="1" dirty="0" smtClean="0">
                <a:solidFill>
                  <a:srgbClr val="002060"/>
                </a:solidFill>
              </a:rPr>
              <a:t>GESTIONNAIRE DE PRISE DE LICENCE</a:t>
            </a:r>
          </a:p>
          <a:p>
            <a:pPr algn="ctr" eaLnBrk="1" hangingPunct="1">
              <a:buNone/>
            </a:pPr>
            <a:endParaRPr lang="fr-FR" sz="1400" b="1" dirty="0" smtClean="0">
              <a:solidFill>
                <a:srgbClr val="002060"/>
              </a:solidFill>
            </a:endParaRPr>
          </a:p>
          <a:p>
            <a:pPr algn="ctr" eaLnBrk="1" hangingPunct="1">
              <a:buNone/>
            </a:pPr>
            <a:r>
              <a:rPr lang="fr-FR" sz="1600" b="1" dirty="0" smtClean="0">
                <a:solidFill>
                  <a:srgbClr val="002060"/>
                </a:solidFill>
              </a:rPr>
              <a:t>Si vous avez </a:t>
            </a:r>
            <a:r>
              <a:rPr lang="fr-FR" sz="1600" b="1" dirty="0" smtClean="0">
                <a:solidFill>
                  <a:srgbClr val="FF0000"/>
                </a:solidFill>
              </a:rPr>
              <a:t>des élèves qui ne sont pas dans la base de licences </a:t>
            </a:r>
            <a:r>
              <a:rPr lang="fr-FR" sz="1600" b="1" dirty="0" smtClean="0">
                <a:solidFill>
                  <a:srgbClr val="002060"/>
                </a:solidFill>
              </a:rPr>
              <a:t>ou dont les informations sont erronées, vous devez :</a:t>
            </a:r>
          </a:p>
          <a:p>
            <a:pPr algn="ctr" eaLnBrk="1" hangingPunct="1">
              <a:buNone/>
            </a:pPr>
            <a:endParaRPr lang="fr-FR" sz="800" b="1" dirty="0" smtClean="0">
              <a:solidFill>
                <a:srgbClr val="002060"/>
              </a:solidFill>
            </a:endParaRPr>
          </a:p>
          <a:p>
            <a:pPr algn="ctr" eaLnBrk="1" hangingPunct="1">
              <a:buNone/>
            </a:pPr>
            <a:r>
              <a:rPr lang="fr-FR" sz="1600" b="1" dirty="0" smtClean="0">
                <a:solidFill>
                  <a:srgbClr val="002060"/>
                </a:solidFill>
              </a:rPr>
              <a:t>1-Informer votre chef d’établissement du problème rencontré pour que la mise à jour de la base </a:t>
            </a:r>
            <a:r>
              <a:rPr lang="fr-FR" sz="1600" b="1" dirty="0" smtClean="0">
                <a:solidFill>
                  <a:srgbClr val="002060"/>
                </a:solidFill>
              </a:rPr>
              <a:t>SYSCA de </a:t>
            </a:r>
            <a:r>
              <a:rPr lang="fr-FR" sz="1600" b="1" dirty="0" smtClean="0">
                <a:solidFill>
                  <a:srgbClr val="002060"/>
                </a:solidFill>
              </a:rPr>
              <a:t>l’établissement soit faite.</a:t>
            </a:r>
          </a:p>
          <a:p>
            <a:pPr algn="ctr" eaLnBrk="1" hangingPunct="1"/>
            <a:endParaRPr lang="fr-FR" sz="800" b="1" dirty="0" smtClean="0">
              <a:solidFill>
                <a:srgbClr val="002060"/>
              </a:solidFill>
            </a:endParaRPr>
          </a:p>
          <a:p>
            <a:pPr algn="ctr" eaLnBrk="1" hangingPunct="1">
              <a:buNone/>
            </a:pPr>
            <a:r>
              <a:rPr lang="fr-FR" sz="1600" b="1" dirty="0" smtClean="0">
                <a:solidFill>
                  <a:srgbClr val="002060"/>
                </a:solidFill>
              </a:rPr>
              <a:t>2-Les corrections apportées sur la base </a:t>
            </a:r>
            <a:r>
              <a:rPr lang="fr-FR" sz="1600" b="1" dirty="0" smtClean="0">
                <a:solidFill>
                  <a:srgbClr val="002060"/>
                </a:solidFill>
              </a:rPr>
              <a:t>SYSCA par l’établissement </a:t>
            </a:r>
            <a:r>
              <a:rPr lang="fr-FR" sz="1600" b="1" dirty="0" smtClean="0">
                <a:solidFill>
                  <a:srgbClr val="002060"/>
                </a:solidFill>
              </a:rPr>
              <a:t>seront ensuite renvoyées au service informatique à la DGEE par votre établissement. Vous pouvez vérifier auprès de votre administration si la mise à jour est faite.</a:t>
            </a:r>
          </a:p>
          <a:p>
            <a:pPr algn="ctr" eaLnBrk="1" hangingPunct="1"/>
            <a:endParaRPr lang="fr-FR" sz="800" b="1" dirty="0" smtClean="0">
              <a:solidFill>
                <a:srgbClr val="002060"/>
              </a:solidFill>
            </a:endParaRPr>
          </a:p>
          <a:p>
            <a:pPr algn="ctr" eaLnBrk="1" hangingPunct="1">
              <a:buNone/>
            </a:pPr>
            <a:r>
              <a:rPr lang="fr-FR" sz="1600" b="1" dirty="0" smtClean="0">
                <a:solidFill>
                  <a:srgbClr val="002060"/>
                </a:solidFill>
              </a:rPr>
              <a:t>3-Le service informatique de la DGEE procède à des mises à jours régulières de la base générale </a:t>
            </a:r>
            <a:r>
              <a:rPr lang="fr-FR" sz="1600" b="1" dirty="0" smtClean="0">
                <a:solidFill>
                  <a:srgbClr val="002060"/>
                </a:solidFill>
              </a:rPr>
              <a:t>SYSCA</a:t>
            </a:r>
            <a:r>
              <a:rPr lang="fr-FR" sz="1600" b="1" dirty="0" smtClean="0">
                <a:solidFill>
                  <a:srgbClr val="002060"/>
                </a:solidFill>
              </a:rPr>
              <a:t>. </a:t>
            </a:r>
            <a:r>
              <a:rPr lang="fr-FR" sz="1600" b="1" dirty="0" smtClean="0">
                <a:solidFill>
                  <a:srgbClr val="002060"/>
                </a:solidFill>
              </a:rPr>
              <a:t>Cette mise à jour doit être faite puis intégrée dans la base de données du gestionnaire de licences USSP pour que vos élèves y apparaissent enfin.</a:t>
            </a:r>
          </a:p>
          <a:p>
            <a:pPr algn="ctr" eaLnBrk="1" hangingPunct="1"/>
            <a:endParaRPr lang="fr-FR" sz="800" b="1" dirty="0" smtClean="0">
              <a:solidFill>
                <a:srgbClr val="002060"/>
              </a:solidFill>
            </a:endParaRPr>
          </a:p>
        </p:txBody>
      </p:sp>
      <p:sp>
        <p:nvSpPr>
          <p:cNvPr id="38915" name="WordArt 3"/>
          <p:cNvSpPr>
            <a:spLocks noChangeArrowheads="1" noChangeShapeType="1" noTextEdit="1"/>
          </p:cNvSpPr>
          <p:nvPr/>
        </p:nvSpPr>
        <p:spPr bwMode="auto">
          <a:xfrm>
            <a:off x="1000125" y="0"/>
            <a:ext cx="7345363" cy="2492375"/>
          </a:xfrm>
          <a:prstGeom prst="rect">
            <a:avLst/>
          </a:prstGeom>
        </p:spPr>
        <p:txBody>
          <a:bodyPr wrap="none" fromWordArt="1">
            <a:prstTxWarp prst="textDeflate">
              <a:avLst>
                <a:gd name="adj" fmla="val 26227"/>
              </a:avLst>
            </a:prstTxWarp>
          </a:bodyPr>
          <a:lstStyle/>
          <a:p>
            <a:pPr algn="ctr"/>
            <a:r>
              <a:rPr lang="fr-FR" sz="3600" kern="10" dirty="0">
                <a:ln w="9525">
                  <a:solidFill>
                    <a:srgbClr val="000000"/>
                  </a:solidFill>
                  <a:round/>
                  <a:headEnd/>
                  <a:tailEnd/>
                </a:ln>
                <a:solidFill>
                  <a:srgbClr val="FFFF00"/>
                </a:solidFill>
                <a:latin typeface="Impact"/>
              </a:rPr>
              <a:t>Les LICENCES</a:t>
            </a:r>
          </a:p>
          <a:p>
            <a:pPr algn="ctr"/>
            <a:r>
              <a:rPr lang="fr-FR" sz="3600" kern="10" dirty="0">
                <a:ln w="9525">
                  <a:solidFill>
                    <a:srgbClr val="000000"/>
                  </a:solidFill>
                  <a:round/>
                  <a:headEnd/>
                  <a:tailEnd/>
                </a:ln>
                <a:solidFill>
                  <a:srgbClr val="FFFF00"/>
                </a:solidFill>
                <a:latin typeface="Impact"/>
              </a:rPr>
              <a:t>MODALITES DE DEMANDES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idx="1"/>
          </p:nvPr>
        </p:nvSpPr>
        <p:spPr>
          <a:xfrm>
            <a:off x="179512" y="2492896"/>
            <a:ext cx="8856984" cy="4104755"/>
          </a:xfrm>
        </p:spPr>
        <p:txBody>
          <a:bodyPr/>
          <a:lstStyle/>
          <a:p>
            <a:pPr algn="ctr" eaLnBrk="1" hangingPunct="1">
              <a:buNone/>
            </a:pPr>
            <a:r>
              <a:rPr lang="fr-FR" sz="2400" b="1" dirty="0" smtClean="0">
                <a:solidFill>
                  <a:srgbClr val="002060"/>
                </a:solidFill>
              </a:rPr>
              <a:t>GESTIONNAIRE DE PRISE DE LICENCE</a:t>
            </a:r>
          </a:p>
          <a:p>
            <a:pPr algn="ctr" eaLnBrk="1" hangingPunct="1">
              <a:buNone/>
            </a:pPr>
            <a:endParaRPr lang="fr-FR" sz="1400" b="1" dirty="0" smtClean="0">
              <a:solidFill>
                <a:srgbClr val="002060"/>
              </a:solidFill>
            </a:endParaRPr>
          </a:p>
          <a:p>
            <a:pPr algn="ctr" eaLnBrk="1" hangingPunct="1">
              <a:buNone/>
            </a:pPr>
            <a:r>
              <a:rPr lang="fr-FR" sz="1600" b="1" dirty="0" smtClean="0">
                <a:solidFill>
                  <a:srgbClr val="002060"/>
                </a:solidFill>
              </a:rPr>
              <a:t>4- Dans le même temps que vous informez votre chef d’établissement, communiquez à l’USSP les élèves qui posent problème. Nous les mettrons sur une liste de licences complémentaires d’attente sans numéro de licence. Cette liste sera la preuve en cas d’accident ou de contrôle par un autre collègue que l’élève est bien enregistré auprès de l’USSP. </a:t>
            </a:r>
          </a:p>
          <a:p>
            <a:pPr algn="ctr" eaLnBrk="1" hangingPunct="1"/>
            <a:endParaRPr lang="fr-FR" sz="1600" b="1" dirty="0" smtClean="0">
              <a:solidFill>
                <a:srgbClr val="002060"/>
              </a:solidFill>
            </a:endParaRPr>
          </a:p>
          <a:p>
            <a:pPr algn="ctr" eaLnBrk="1" hangingPunct="1">
              <a:buNone/>
            </a:pPr>
            <a:r>
              <a:rPr lang="fr-FR" sz="1600" b="1" dirty="0" smtClean="0">
                <a:solidFill>
                  <a:srgbClr val="002060"/>
                </a:solidFill>
              </a:rPr>
              <a:t>5- Validez dès que possible les licences de ces élèves lorsqu’elles seront sur le gestionnaire de licence.</a:t>
            </a:r>
          </a:p>
          <a:p>
            <a:pPr algn="ctr" eaLnBrk="1" hangingPunct="1"/>
            <a:endParaRPr lang="fr-FR" sz="1600" b="1" dirty="0" smtClean="0">
              <a:solidFill>
                <a:srgbClr val="002060"/>
              </a:solidFill>
            </a:endParaRPr>
          </a:p>
          <a:p>
            <a:pPr algn="ctr" eaLnBrk="1" hangingPunct="1">
              <a:buNone/>
            </a:pPr>
            <a:r>
              <a:rPr lang="fr-FR" sz="1600" b="1" dirty="0" smtClean="0">
                <a:solidFill>
                  <a:srgbClr val="002060"/>
                </a:solidFill>
              </a:rPr>
              <a:t>6- Communiquez-nous ensuite le nom de ces élèves afin que nous les enlevions de notre liste temporaire.</a:t>
            </a:r>
          </a:p>
          <a:p>
            <a:pPr algn="ctr" eaLnBrk="1" hangingPunct="1"/>
            <a:endParaRPr lang="fr-FR" sz="800" b="1" dirty="0" smtClean="0">
              <a:solidFill>
                <a:srgbClr val="002060"/>
              </a:solidFill>
            </a:endParaRPr>
          </a:p>
        </p:txBody>
      </p:sp>
      <p:sp>
        <p:nvSpPr>
          <p:cNvPr id="38915" name="WordArt 3"/>
          <p:cNvSpPr>
            <a:spLocks noChangeArrowheads="1" noChangeShapeType="1" noTextEdit="1"/>
          </p:cNvSpPr>
          <p:nvPr/>
        </p:nvSpPr>
        <p:spPr bwMode="auto">
          <a:xfrm>
            <a:off x="1000125" y="0"/>
            <a:ext cx="7345363" cy="2492375"/>
          </a:xfrm>
          <a:prstGeom prst="rect">
            <a:avLst/>
          </a:prstGeom>
        </p:spPr>
        <p:txBody>
          <a:bodyPr wrap="none" fromWordArt="1">
            <a:prstTxWarp prst="textDeflate">
              <a:avLst>
                <a:gd name="adj" fmla="val 26227"/>
              </a:avLst>
            </a:prstTxWarp>
          </a:bodyPr>
          <a:lstStyle/>
          <a:p>
            <a:pPr algn="ctr"/>
            <a:r>
              <a:rPr lang="fr-FR" sz="3600" kern="10">
                <a:ln w="9525">
                  <a:solidFill>
                    <a:srgbClr val="000000"/>
                  </a:solidFill>
                  <a:round/>
                  <a:headEnd/>
                  <a:tailEnd/>
                </a:ln>
                <a:solidFill>
                  <a:srgbClr val="FFFF00"/>
                </a:solidFill>
                <a:latin typeface="Impact"/>
              </a:rPr>
              <a:t>Les LICENCES</a:t>
            </a:r>
          </a:p>
          <a:p>
            <a:pPr algn="ctr"/>
            <a:r>
              <a:rPr lang="fr-FR" sz="3600" kern="10">
                <a:ln w="9525">
                  <a:solidFill>
                    <a:srgbClr val="000000"/>
                  </a:solidFill>
                  <a:round/>
                  <a:headEnd/>
                  <a:tailEnd/>
                </a:ln>
                <a:solidFill>
                  <a:srgbClr val="FFFF00"/>
                </a:solidFill>
                <a:latin typeface="Impact"/>
              </a:rPr>
              <a:t>MODALITES DE DEMANDES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descr="Capture-2.jpg"/>
          <p:cNvPicPr>
            <a:picLocks noChangeAspect="1"/>
          </p:cNvPicPr>
          <p:nvPr/>
        </p:nvPicPr>
        <p:blipFill>
          <a:blip r:embed="rId3" cstate="print"/>
          <a:stretch>
            <a:fillRect/>
          </a:stretch>
        </p:blipFill>
        <p:spPr>
          <a:xfrm>
            <a:off x="36512" y="0"/>
            <a:ext cx="9144000" cy="6858000"/>
          </a:xfrm>
          <a:prstGeom prst="rect">
            <a:avLst/>
          </a:prstGeom>
        </p:spPr>
      </p:pic>
      <p:cxnSp>
        <p:nvCxnSpPr>
          <p:cNvPr id="7" name="Connecteur droit avec flèche 6"/>
          <p:cNvCxnSpPr/>
          <p:nvPr/>
        </p:nvCxnSpPr>
        <p:spPr>
          <a:xfrm rot="10800000" flipV="1">
            <a:off x="1000100" y="928670"/>
            <a:ext cx="357190" cy="14287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0" y="1000108"/>
            <a:ext cx="1428728" cy="1928826"/>
          </a:xfrm>
          <a:prstGeom prst="rect">
            <a:avLst/>
          </a:prstGeom>
          <a:solidFill>
            <a:schemeClr val="accent4">
              <a:alpha val="38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p:cNvSpPr/>
          <p:nvPr/>
        </p:nvSpPr>
        <p:spPr>
          <a:xfrm>
            <a:off x="3571868" y="4221088"/>
            <a:ext cx="2643206" cy="113673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000" dirty="0" smtClean="0">
                <a:solidFill>
                  <a:srgbClr val="FF5050"/>
                </a:solidFill>
              </a:rPr>
              <a:t>IMPORTANT</a:t>
            </a:r>
          </a:p>
          <a:p>
            <a:pPr algn="ctr"/>
            <a:r>
              <a:rPr lang="fr-FR" sz="2000" dirty="0" smtClean="0">
                <a:solidFill>
                  <a:schemeClr val="tx1"/>
                </a:solidFill>
              </a:rPr>
              <a:t>Validez votre demande page par page !</a:t>
            </a:r>
            <a:endParaRPr lang="fr-FR" sz="2000" dirty="0">
              <a:solidFill>
                <a:schemeClr val="tx1"/>
              </a:solidFill>
            </a:endParaRPr>
          </a:p>
        </p:txBody>
      </p:sp>
      <p:cxnSp>
        <p:nvCxnSpPr>
          <p:cNvPr id="36" name="Connecteur droit avec flèche 35"/>
          <p:cNvCxnSpPr>
            <a:endCxn id="42" idx="0"/>
          </p:cNvCxnSpPr>
          <p:nvPr/>
        </p:nvCxnSpPr>
        <p:spPr>
          <a:xfrm>
            <a:off x="5215736" y="5358620"/>
            <a:ext cx="134102" cy="107075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6" name="Connecteur droit avec flèche 25"/>
          <p:cNvCxnSpPr>
            <a:stCxn id="35" idx="3"/>
            <a:endCxn id="40" idx="1"/>
          </p:cNvCxnSpPr>
          <p:nvPr/>
        </p:nvCxnSpPr>
        <p:spPr>
          <a:xfrm>
            <a:off x="6215074" y="4789457"/>
            <a:ext cx="1404550" cy="136661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40" name="Ellipse 39"/>
          <p:cNvSpPr/>
          <p:nvPr/>
        </p:nvSpPr>
        <p:spPr>
          <a:xfrm>
            <a:off x="7358082" y="6093296"/>
            <a:ext cx="1785918" cy="428628"/>
          </a:xfrm>
          <a:prstGeom prst="ellipse">
            <a:avLst/>
          </a:prstGeom>
          <a:solidFill>
            <a:srgbClr val="FFC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Ellipse 41"/>
          <p:cNvSpPr/>
          <p:nvPr/>
        </p:nvSpPr>
        <p:spPr>
          <a:xfrm>
            <a:off x="3563888" y="6429372"/>
            <a:ext cx="3571900" cy="428628"/>
          </a:xfrm>
          <a:prstGeom prst="ellipse">
            <a:avLst/>
          </a:prstGeom>
          <a:solidFill>
            <a:srgbClr val="FFC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descr="Capture-2.jpg"/>
          <p:cNvPicPr>
            <a:picLocks noChangeAspect="1"/>
          </p:cNvPicPr>
          <p:nvPr/>
        </p:nvPicPr>
        <p:blipFill>
          <a:blip r:embed="rId3" cstate="print"/>
          <a:stretch>
            <a:fillRect/>
          </a:stretch>
        </p:blipFill>
        <p:spPr>
          <a:xfrm>
            <a:off x="-32" y="0"/>
            <a:ext cx="9144000" cy="6858000"/>
          </a:xfrm>
          <a:prstGeom prst="rect">
            <a:avLst/>
          </a:prstGeom>
        </p:spPr>
        <p:style>
          <a:lnRef idx="1">
            <a:schemeClr val="accent2"/>
          </a:lnRef>
          <a:fillRef idx="2">
            <a:schemeClr val="accent2"/>
          </a:fillRef>
          <a:effectRef idx="1">
            <a:schemeClr val="accent2"/>
          </a:effectRef>
          <a:fontRef idx="minor">
            <a:schemeClr val="dk1"/>
          </a:fontRef>
        </p:style>
      </p:pic>
      <p:sp>
        <p:nvSpPr>
          <p:cNvPr id="35" name="Rectangle 34"/>
          <p:cNvSpPr/>
          <p:nvPr/>
        </p:nvSpPr>
        <p:spPr>
          <a:xfrm>
            <a:off x="3428992" y="3857628"/>
            <a:ext cx="2857520" cy="1155548"/>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000" dirty="0" smtClean="0">
                <a:solidFill>
                  <a:schemeClr val="tx1"/>
                </a:solidFill>
              </a:rPr>
              <a:t>Exporter ce fichier en format Excel pour faire des tris sur son ordinateur</a:t>
            </a:r>
            <a:endParaRPr lang="fr-FR" sz="2000" dirty="0">
              <a:solidFill>
                <a:schemeClr val="tx1"/>
              </a:solidFill>
            </a:endParaRPr>
          </a:p>
        </p:txBody>
      </p:sp>
      <p:cxnSp>
        <p:nvCxnSpPr>
          <p:cNvPr id="36" name="Connecteur droit avec flèche 35"/>
          <p:cNvCxnSpPr/>
          <p:nvPr/>
        </p:nvCxnSpPr>
        <p:spPr>
          <a:xfrm rot="10800000">
            <a:off x="1000100" y="3214686"/>
            <a:ext cx="2428892" cy="71438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17" name="Rectangle à coins arrondis 16"/>
          <p:cNvSpPr/>
          <p:nvPr/>
        </p:nvSpPr>
        <p:spPr>
          <a:xfrm>
            <a:off x="4929190" y="142852"/>
            <a:ext cx="4000528" cy="9144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FR" sz="2800" dirty="0" smtClean="0">
                <a:solidFill>
                  <a:schemeClr val="bg1"/>
                </a:solidFill>
              </a:rPr>
              <a:t>Consultez vos licences</a:t>
            </a:r>
            <a:endParaRPr lang="fr-FR" sz="2800" dirty="0">
              <a:solidFill>
                <a:schemeClr val="bg1"/>
              </a:solidFill>
            </a:endParaRPr>
          </a:p>
        </p:txBody>
      </p:sp>
      <p:sp>
        <p:nvSpPr>
          <p:cNvPr id="21" name="Ellipse 20"/>
          <p:cNvSpPr/>
          <p:nvPr/>
        </p:nvSpPr>
        <p:spPr>
          <a:xfrm>
            <a:off x="1357290" y="1214422"/>
            <a:ext cx="8072494" cy="428628"/>
          </a:xfrm>
          <a:prstGeom prst="ellipse">
            <a:avLst/>
          </a:prstGeom>
          <a:solidFill>
            <a:srgbClr val="FFC000">
              <a:alpha val="2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p:cNvSpPr/>
          <p:nvPr/>
        </p:nvSpPr>
        <p:spPr>
          <a:xfrm>
            <a:off x="1428728" y="2786058"/>
            <a:ext cx="6643734" cy="714380"/>
          </a:xfrm>
          <a:prstGeom prst="ellipse">
            <a:avLst/>
          </a:prstGeom>
          <a:solidFill>
            <a:srgbClr val="FFC000">
              <a:alpha val="2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avec flèche 7"/>
          <p:cNvCxnSpPr/>
          <p:nvPr/>
        </p:nvCxnSpPr>
        <p:spPr>
          <a:xfrm rot="10800000" flipV="1">
            <a:off x="4286248" y="1071546"/>
            <a:ext cx="2071702" cy="142876"/>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9" name="Connecteur droit avec flèche 8"/>
          <p:cNvCxnSpPr/>
          <p:nvPr/>
        </p:nvCxnSpPr>
        <p:spPr>
          <a:xfrm rot="5400000">
            <a:off x="4822033" y="1250141"/>
            <a:ext cx="1714512" cy="1357322"/>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13" name="Ellipse 12"/>
          <p:cNvSpPr/>
          <p:nvPr/>
        </p:nvSpPr>
        <p:spPr>
          <a:xfrm>
            <a:off x="0" y="2928934"/>
            <a:ext cx="1000100" cy="428628"/>
          </a:xfrm>
          <a:prstGeom prst="ellipse">
            <a:avLst/>
          </a:prstGeom>
          <a:solidFill>
            <a:srgbClr val="FFC000">
              <a:alpha val="20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descr="Capture-2.jpg"/>
          <p:cNvPicPr>
            <a:picLocks noChangeAspect="1"/>
          </p:cNvPicPr>
          <p:nvPr/>
        </p:nvPicPr>
        <p:blipFill>
          <a:blip r:embed="rId3" cstate="print"/>
          <a:stretch>
            <a:fillRect/>
          </a:stretch>
        </p:blipFill>
        <p:spPr>
          <a:xfrm>
            <a:off x="0" y="0"/>
            <a:ext cx="9144000" cy="6858000"/>
          </a:xfrm>
          <a:prstGeom prst="rect">
            <a:avLst/>
          </a:prstGeom>
        </p:spPr>
        <p:style>
          <a:lnRef idx="1">
            <a:schemeClr val="accent2"/>
          </a:lnRef>
          <a:fillRef idx="2">
            <a:schemeClr val="accent2"/>
          </a:fillRef>
          <a:effectRef idx="1">
            <a:schemeClr val="accent2"/>
          </a:effectRef>
          <a:fontRef idx="minor">
            <a:schemeClr val="dk1"/>
          </a:fontRef>
        </p:style>
      </p:pic>
      <p:sp>
        <p:nvSpPr>
          <p:cNvPr id="35" name="Rectangle 34"/>
          <p:cNvSpPr/>
          <p:nvPr/>
        </p:nvSpPr>
        <p:spPr>
          <a:xfrm>
            <a:off x="3428992" y="3857628"/>
            <a:ext cx="2643206" cy="1000132"/>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000" dirty="0" smtClean="0">
                <a:solidFill>
                  <a:schemeClr val="tx1"/>
                </a:solidFill>
              </a:rPr>
              <a:t>Imprimer: accès rapide d’impression de la licence</a:t>
            </a:r>
            <a:endParaRPr lang="fr-FR" sz="2000" dirty="0">
              <a:solidFill>
                <a:schemeClr val="tx1"/>
              </a:solidFill>
            </a:endParaRPr>
          </a:p>
        </p:txBody>
      </p:sp>
      <p:cxnSp>
        <p:nvCxnSpPr>
          <p:cNvPr id="36" name="Connecteur droit avec flèche 35"/>
          <p:cNvCxnSpPr>
            <a:stCxn id="35" idx="3"/>
          </p:cNvCxnSpPr>
          <p:nvPr/>
        </p:nvCxnSpPr>
        <p:spPr>
          <a:xfrm>
            <a:off x="6072198" y="4357694"/>
            <a:ext cx="1524138" cy="7941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572132" y="1857364"/>
            <a:ext cx="2500330" cy="10001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000" dirty="0" smtClean="0"/>
              <a:t>Basculer vers le gestionnaire de licence pour l’édition</a:t>
            </a:r>
            <a:endParaRPr lang="fr-FR" sz="2000" dirty="0"/>
          </a:p>
        </p:txBody>
      </p:sp>
      <p:cxnSp>
        <p:nvCxnSpPr>
          <p:cNvPr id="10" name="Connecteur droit avec flèche 9"/>
          <p:cNvCxnSpPr>
            <a:stCxn id="9" idx="1"/>
          </p:cNvCxnSpPr>
          <p:nvPr/>
        </p:nvCxnSpPr>
        <p:spPr>
          <a:xfrm flipH="1" flipV="1">
            <a:off x="3851920" y="620688"/>
            <a:ext cx="1720212" cy="173674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à coins arrondis 16"/>
          <p:cNvSpPr/>
          <p:nvPr/>
        </p:nvSpPr>
        <p:spPr>
          <a:xfrm>
            <a:off x="4929190" y="142852"/>
            <a:ext cx="4000528" cy="914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2800" dirty="0" smtClean="0">
                <a:solidFill>
                  <a:sysClr val="windowText" lastClr="000000"/>
                </a:solidFill>
              </a:rPr>
              <a:t>Imprimer</a:t>
            </a:r>
            <a:r>
              <a:rPr lang="fr-FR" sz="2800" dirty="0" smtClean="0"/>
              <a:t> </a:t>
            </a:r>
            <a:r>
              <a:rPr lang="fr-FR" sz="2800" dirty="0" smtClean="0">
                <a:solidFill>
                  <a:sysClr val="windowText" lastClr="000000"/>
                </a:solidFill>
              </a:rPr>
              <a:t>vos licences</a:t>
            </a:r>
            <a:endParaRPr lang="fr-FR" sz="2800" dirty="0">
              <a:solidFill>
                <a:sysClr val="windowText" lastClr="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apture-4.jpg"/>
          <p:cNvPicPr>
            <a:picLocks noChangeAspect="1"/>
          </p:cNvPicPr>
          <p:nvPr/>
        </p:nvPicPr>
        <p:blipFill>
          <a:blip r:embed="rId2" cstate="print"/>
          <a:stretch>
            <a:fillRect/>
          </a:stretch>
        </p:blipFill>
        <p:spPr>
          <a:xfrm>
            <a:off x="0" y="0"/>
            <a:ext cx="9144000" cy="6858000"/>
          </a:xfrm>
          <a:prstGeom prst="rect">
            <a:avLst/>
          </a:prstGeom>
        </p:spPr>
      </p:pic>
      <p:sp>
        <p:nvSpPr>
          <p:cNvPr id="5" name="Rectangle 4"/>
          <p:cNvSpPr/>
          <p:nvPr/>
        </p:nvSpPr>
        <p:spPr>
          <a:xfrm>
            <a:off x="0" y="692696"/>
            <a:ext cx="1714480" cy="1857388"/>
          </a:xfrm>
          <a:prstGeom prst="rect">
            <a:avLst/>
          </a:prstGeom>
          <a:ln/>
        </p:spPr>
        <p:style>
          <a:lnRef idx="0">
            <a:schemeClr val="accent2"/>
          </a:lnRef>
          <a:fillRef idx="3">
            <a:schemeClr val="accent2"/>
          </a:fillRef>
          <a:effectRef idx="3">
            <a:schemeClr val="accent2"/>
          </a:effectRef>
          <a:fontRef idx="minor">
            <a:schemeClr val="lt1"/>
          </a:fontRef>
        </p:style>
        <p:txBody>
          <a:bodyPr rtlCol="0" anchor="t"/>
          <a:lstStyle/>
          <a:p>
            <a:r>
              <a:rPr lang="fr-FR" sz="1600" dirty="0" smtClean="0">
                <a:solidFill>
                  <a:schemeClr val="bg1"/>
                </a:solidFill>
              </a:rPr>
              <a:t>L’édition des licences peut se faire par critères :</a:t>
            </a:r>
          </a:p>
          <a:p>
            <a:pPr>
              <a:buFont typeface="Wingdings" pitchFamily="2" charset="2"/>
              <a:buChar char="§"/>
            </a:pPr>
            <a:r>
              <a:rPr lang="fr-FR" sz="1600" dirty="0" smtClean="0">
                <a:solidFill>
                  <a:schemeClr val="bg1"/>
                </a:solidFill>
              </a:rPr>
              <a:t>Par catégorie</a:t>
            </a:r>
          </a:p>
          <a:p>
            <a:pPr>
              <a:buFont typeface="Wingdings" pitchFamily="2" charset="2"/>
              <a:buChar char="§"/>
            </a:pPr>
            <a:r>
              <a:rPr lang="fr-FR" sz="1600" dirty="0" smtClean="0">
                <a:solidFill>
                  <a:schemeClr val="bg1"/>
                </a:solidFill>
              </a:rPr>
              <a:t>Par APS</a:t>
            </a:r>
          </a:p>
          <a:p>
            <a:pPr>
              <a:buFont typeface="Wingdings" pitchFamily="2" charset="2"/>
              <a:buChar char="§"/>
            </a:pPr>
            <a:r>
              <a:rPr lang="fr-FR" sz="1600" dirty="0" smtClean="0">
                <a:solidFill>
                  <a:schemeClr val="bg1"/>
                </a:solidFill>
              </a:rPr>
              <a:t>Par date de demande</a:t>
            </a:r>
            <a:endParaRPr lang="fr-FR" sz="1600" dirty="0">
              <a:solidFill>
                <a:schemeClr val="bg1"/>
              </a:solidFill>
            </a:endParaRPr>
          </a:p>
        </p:txBody>
      </p:sp>
      <p:cxnSp>
        <p:nvCxnSpPr>
          <p:cNvPr id="7" name="Connecteur droit avec flèche 6"/>
          <p:cNvCxnSpPr/>
          <p:nvPr/>
        </p:nvCxnSpPr>
        <p:spPr>
          <a:xfrm flipV="1">
            <a:off x="1331640" y="1196752"/>
            <a:ext cx="648072" cy="3600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a:endCxn id="15" idx="1"/>
          </p:cNvCxnSpPr>
          <p:nvPr/>
        </p:nvCxnSpPr>
        <p:spPr>
          <a:xfrm flipV="1">
            <a:off x="1115616" y="1464455"/>
            <a:ext cx="813178" cy="38036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V="1">
            <a:off x="1187624" y="1628800"/>
            <a:ext cx="864096" cy="5040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928794" y="1071546"/>
            <a:ext cx="5000660" cy="785818"/>
          </a:xfrm>
          <a:prstGeom prst="rect">
            <a:avLst/>
          </a:prstGeom>
          <a:solidFill>
            <a:schemeClr val="accent2">
              <a:lumMod val="60000"/>
              <a:lumOff val="40000"/>
              <a:alpha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3714744" y="142852"/>
            <a:ext cx="3000396" cy="642966"/>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fr-FR" sz="2800" dirty="0" smtClean="0">
                <a:solidFill>
                  <a:sysClr val="windowText" lastClr="000000"/>
                </a:solidFill>
              </a:rPr>
              <a:t>EDITION</a:t>
            </a:r>
            <a:r>
              <a:rPr lang="fr-FR" sz="2800" dirty="0" smtClean="0">
                <a:solidFill>
                  <a:schemeClr val="bg1"/>
                </a:solidFill>
              </a:rPr>
              <a:t> </a:t>
            </a:r>
            <a:r>
              <a:rPr lang="fr-FR" sz="2800" dirty="0" smtClean="0">
                <a:solidFill>
                  <a:sysClr val="windowText" lastClr="000000"/>
                </a:solidFill>
              </a:rPr>
              <a:t>GROUPEE</a:t>
            </a:r>
            <a:endParaRPr lang="fr-FR" sz="2800" dirty="0">
              <a:solidFill>
                <a:sysClr val="windowText" lastClr="000000"/>
              </a:solidFill>
            </a:endParaRPr>
          </a:p>
        </p:txBody>
      </p:sp>
      <p:sp>
        <p:nvSpPr>
          <p:cNvPr id="14" name="Rectangle 13"/>
          <p:cNvSpPr/>
          <p:nvPr/>
        </p:nvSpPr>
        <p:spPr>
          <a:xfrm>
            <a:off x="467544" y="3861048"/>
            <a:ext cx="1428760"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Découvrir les Astuces proposées</a:t>
            </a:r>
            <a:endParaRPr lang="fr-FR" dirty="0"/>
          </a:p>
        </p:txBody>
      </p:sp>
      <p:cxnSp>
        <p:nvCxnSpPr>
          <p:cNvPr id="17" name="Connecteur droit avec flèche 16"/>
          <p:cNvCxnSpPr>
            <a:stCxn id="14" idx="3"/>
          </p:cNvCxnSpPr>
          <p:nvPr/>
        </p:nvCxnSpPr>
        <p:spPr>
          <a:xfrm>
            <a:off x="1896304" y="4318248"/>
            <a:ext cx="2459672" cy="62292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apture-4.jpg"/>
          <p:cNvPicPr>
            <a:picLocks noChangeAspect="1"/>
          </p:cNvPicPr>
          <p:nvPr/>
        </p:nvPicPr>
        <p:blipFill>
          <a:blip r:embed="rId2" cstate="print"/>
          <a:stretch>
            <a:fillRect/>
          </a:stretch>
        </p:blipFill>
        <p:spPr>
          <a:xfrm>
            <a:off x="0" y="0"/>
            <a:ext cx="9144000" cy="6858000"/>
          </a:xfrm>
          <a:prstGeom prst="rect">
            <a:avLst/>
          </a:prstGeom>
        </p:spPr>
      </p:pic>
      <p:sp>
        <p:nvSpPr>
          <p:cNvPr id="5" name="Rectangle 4"/>
          <p:cNvSpPr/>
          <p:nvPr/>
        </p:nvSpPr>
        <p:spPr>
          <a:xfrm>
            <a:off x="2928926" y="1571612"/>
            <a:ext cx="4286280" cy="571504"/>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t"/>
          <a:lstStyle/>
          <a:p>
            <a:r>
              <a:rPr lang="fr-FR" sz="1600" dirty="0" smtClean="0">
                <a:solidFill>
                  <a:schemeClr val="bg1"/>
                </a:solidFill>
              </a:rPr>
              <a:t>Par NOM &amp; Prénom                        Par CATEGORIE</a:t>
            </a:r>
          </a:p>
          <a:p>
            <a:r>
              <a:rPr lang="fr-FR" sz="1600" dirty="0" smtClean="0">
                <a:solidFill>
                  <a:schemeClr val="bg1"/>
                </a:solidFill>
              </a:rPr>
              <a:t>                                                            ou ‘TOUS’</a:t>
            </a:r>
            <a:endParaRPr lang="fr-FR" sz="1600" dirty="0">
              <a:solidFill>
                <a:schemeClr val="bg1"/>
              </a:solidFill>
            </a:endParaRPr>
          </a:p>
        </p:txBody>
      </p:sp>
      <p:cxnSp>
        <p:nvCxnSpPr>
          <p:cNvPr id="10" name="Connecteur droit avec flèche 9"/>
          <p:cNvCxnSpPr/>
          <p:nvPr/>
        </p:nvCxnSpPr>
        <p:spPr>
          <a:xfrm flipH="1">
            <a:off x="3707904" y="2143116"/>
            <a:ext cx="6840" cy="27777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5" name="Rectangle 14"/>
          <p:cNvSpPr/>
          <p:nvPr/>
        </p:nvSpPr>
        <p:spPr>
          <a:xfrm>
            <a:off x="2411760" y="2492896"/>
            <a:ext cx="3214710" cy="214314"/>
          </a:xfrm>
          <a:prstGeom prst="rect">
            <a:avLst/>
          </a:prstGeom>
          <a:solidFill>
            <a:schemeClr val="accent4">
              <a:lumMod val="75000"/>
              <a:alpha val="38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3428992" y="142852"/>
            <a:ext cx="3643338" cy="785818"/>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dirty="0" smtClean="0">
                <a:solidFill>
                  <a:schemeClr val="bg1"/>
                </a:solidFill>
              </a:rPr>
              <a:t>EDITION par SELECTION à la CARTE</a:t>
            </a:r>
            <a:endParaRPr lang="fr-FR" sz="2800" dirty="0">
              <a:solidFill>
                <a:schemeClr val="bg1"/>
              </a:solidFill>
            </a:endParaRPr>
          </a:p>
        </p:txBody>
      </p:sp>
      <p:sp>
        <p:nvSpPr>
          <p:cNvPr id="9" name="Rectangle 8"/>
          <p:cNvSpPr/>
          <p:nvPr/>
        </p:nvSpPr>
        <p:spPr>
          <a:xfrm>
            <a:off x="6444208" y="2492896"/>
            <a:ext cx="714380" cy="214314"/>
          </a:xfrm>
          <a:prstGeom prst="rect">
            <a:avLst/>
          </a:prstGeom>
          <a:solidFill>
            <a:schemeClr val="accent4">
              <a:lumMod val="75000"/>
              <a:alpha val="38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p:cNvCxnSpPr/>
          <p:nvPr/>
        </p:nvCxnSpPr>
        <p:spPr>
          <a:xfrm>
            <a:off x="6516216" y="2132856"/>
            <a:ext cx="286892" cy="42805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7" name="Rectangle 16"/>
          <p:cNvSpPr/>
          <p:nvPr/>
        </p:nvSpPr>
        <p:spPr>
          <a:xfrm>
            <a:off x="285720" y="3143248"/>
            <a:ext cx="2071702" cy="928694"/>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t"/>
          <a:lstStyle/>
          <a:p>
            <a:r>
              <a:rPr lang="fr-FR" sz="1600" dirty="0" smtClean="0">
                <a:solidFill>
                  <a:schemeClr val="bg1"/>
                </a:solidFill>
              </a:rPr>
              <a:t>La liste d’édition peut être modulée grâce à ces touches</a:t>
            </a:r>
            <a:endParaRPr lang="fr-FR" sz="1600" dirty="0">
              <a:solidFill>
                <a:schemeClr val="bg1"/>
              </a:solidFill>
            </a:endParaRPr>
          </a:p>
        </p:txBody>
      </p:sp>
      <p:cxnSp>
        <p:nvCxnSpPr>
          <p:cNvPr id="18" name="Connecteur droit avec flèche 17"/>
          <p:cNvCxnSpPr>
            <a:endCxn id="21" idx="1"/>
          </p:cNvCxnSpPr>
          <p:nvPr/>
        </p:nvCxnSpPr>
        <p:spPr>
          <a:xfrm flipV="1">
            <a:off x="2357422" y="3357562"/>
            <a:ext cx="2071702" cy="28575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21" name="Rectangle 20"/>
          <p:cNvSpPr/>
          <p:nvPr/>
        </p:nvSpPr>
        <p:spPr>
          <a:xfrm>
            <a:off x="4429124" y="3071810"/>
            <a:ext cx="785818" cy="571504"/>
          </a:xfrm>
          <a:prstGeom prst="rect">
            <a:avLst/>
          </a:prstGeom>
          <a:solidFill>
            <a:schemeClr val="accent4">
              <a:lumMod val="75000"/>
              <a:alpha val="38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apture-6.jpg"/>
          <p:cNvPicPr>
            <a:picLocks noChangeAspect="1"/>
          </p:cNvPicPr>
          <p:nvPr/>
        </p:nvPicPr>
        <p:blipFill>
          <a:blip r:embed="rId2" cstate="print"/>
          <a:stretch>
            <a:fillRect/>
          </a:stretch>
        </p:blipFill>
        <p:spPr>
          <a:xfrm>
            <a:off x="-32" y="0"/>
            <a:ext cx="9144000" cy="6858000"/>
          </a:xfrm>
          <a:prstGeom prst="rect">
            <a:avLst/>
          </a:prstGeom>
        </p:spPr>
      </p:pic>
      <p:sp>
        <p:nvSpPr>
          <p:cNvPr id="9" name="Rectangle 8"/>
          <p:cNvSpPr/>
          <p:nvPr/>
        </p:nvSpPr>
        <p:spPr>
          <a:xfrm>
            <a:off x="285720" y="3143248"/>
            <a:ext cx="2071702" cy="571504"/>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lang="fr-FR" sz="1600" dirty="0" smtClean="0">
                <a:solidFill>
                  <a:schemeClr val="bg1"/>
                </a:solidFill>
              </a:rPr>
              <a:t>La liste d’édition sera celle ci</a:t>
            </a:r>
            <a:endParaRPr lang="fr-FR" sz="1600" dirty="0">
              <a:solidFill>
                <a:schemeClr val="bg1"/>
              </a:solidFill>
            </a:endParaRPr>
          </a:p>
        </p:txBody>
      </p:sp>
      <p:cxnSp>
        <p:nvCxnSpPr>
          <p:cNvPr id="10" name="Connecteur droit avec flèche 9"/>
          <p:cNvCxnSpPr>
            <a:endCxn id="11" idx="1"/>
          </p:cNvCxnSpPr>
          <p:nvPr/>
        </p:nvCxnSpPr>
        <p:spPr>
          <a:xfrm>
            <a:off x="2357422" y="3571876"/>
            <a:ext cx="3429024" cy="15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1" name="Rectangle 10"/>
          <p:cNvSpPr/>
          <p:nvPr/>
        </p:nvSpPr>
        <p:spPr>
          <a:xfrm>
            <a:off x="5786446" y="2928934"/>
            <a:ext cx="1428760" cy="1285884"/>
          </a:xfrm>
          <a:prstGeom prst="rect">
            <a:avLst/>
          </a:prstGeom>
          <a:solidFill>
            <a:schemeClr val="accent4">
              <a:lumMod val="75000"/>
              <a:alpha val="38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6732240" y="4293096"/>
            <a:ext cx="1071570" cy="428628"/>
          </a:xfrm>
          <a:prstGeom prst="ellipse">
            <a:avLst/>
          </a:prstGeom>
          <a:solidFill>
            <a:schemeClr val="bg1">
              <a:alpha val="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2771800" y="4437112"/>
            <a:ext cx="2500330" cy="35719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lang="fr-FR" sz="1600" dirty="0" smtClean="0">
                <a:solidFill>
                  <a:schemeClr val="bg1"/>
                </a:solidFill>
              </a:rPr>
              <a:t>Validez pour éditer la liste</a:t>
            </a:r>
            <a:endParaRPr lang="fr-FR" sz="1600" dirty="0">
              <a:solidFill>
                <a:schemeClr val="bg1"/>
              </a:solidFill>
            </a:endParaRPr>
          </a:p>
        </p:txBody>
      </p:sp>
      <p:cxnSp>
        <p:nvCxnSpPr>
          <p:cNvPr id="16" name="Connecteur droit avec flèche 15"/>
          <p:cNvCxnSpPr>
            <a:stCxn id="15" idx="3"/>
            <a:endCxn id="14" idx="2"/>
          </p:cNvCxnSpPr>
          <p:nvPr/>
        </p:nvCxnSpPr>
        <p:spPr>
          <a:xfrm flipV="1">
            <a:off x="5272130" y="4507410"/>
            <a:ext cx="1460110" cy="108297"/>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 USSP AU 04 08 14\SITE USSP - PAGE FACEBOOK\Accueil 2015 - 1.JPG"/>
          <p:cNvPicPr>
            <a:picLocks noChangeAspect="1" noChangeArrowheads="1"/>
          </p:cNvPicPr>
          <p:nvPr/>
        </p:nvPicPr>
        <p:blipFill>
          <a:blip r:embed="rId2" cstate="print"/>
          <a:srcRect/>
          <a:stretch>
            <a:fillRect/>
          </a:stretch>
        </p:blipFill>
        <p:spPr bwMode="auto">
          <a:xfrm>
            <a:off x="0" y="0"/>
            <a:ext cx="9144000" cy="6828250"/>
          </a:xfrm>
          <a:prstGeom prst="rect">
            <a:avLst/>
          </a:prstGeom>
          <a:noFill/>
        </p:spPr>
      </p:pic>
      <p:sp>
        <p:nvSpPr>
          <p:cNvPr id="6" name="Rectangle 5"/>
          <p:cNvSpPr/>
          <p:nvPr/>
        </p:nvSpPr>
        <p:spPr>
          <a:xfrm>
            <a:off x="3563888" y="2492896"/>
            <a:ext cx="2448272" cy="1224136"/>
          </a:xfrm>
          <a:prstGeom prst="wedgeRectCallout">
            <a:avLst>
              <a:gd name="adj1" fmla="val 52253"/>
              <a:gd name="adj2" fmla="val -8623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smtClean="0"/>
              <a:t>Pour accéder au </a:t>
            </a:r>
            <a:r>
              <a:rPr lang="fr-FR" b="1" dirty="0" smtClean="0"/>
              <a:t>« GESTIONNAIRE DE PRISE DE LICENCES »,</a:t>
            </a:r>
            <a:r>
              <a:rPr lang="fr-FR" dirty="0" smtClean="0"/>
              <a:t> </a:t>
            </a:r>
            <a:r>
              <a:rPr lang="fr-FR" b="1" dirty="0" smtClean="0">
                <a:solidFill>
                  <a:srgbClr val="FF0000"/>
                </a:solidFill>
              </a:rPr>
              <a:t>cliquez ici</a:t>
            </a:r>
          </a:p>
        </p:txBody>
      </p:sp>
      <p:sp>
        <p:nvSpPr>
          <p:cNvPr id="7" name="Ellipse 6"/>
          <p:cNvSpPr/>
          <p:nvPr/>
        </p:nvSpPr>
        <p:spPr>
          <a:xfrm>
            <a:off x="6084168" y="1412776"/>
            <a:ext cx="2808312" cy="1224136"/>
          </a:xfrm>
          <a:prstGeom prst="ellipse">
            <a:avLst/>
          </a:prstGeom>
          <a:noFill/>
          <a:ln>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à coins arrondis 7"/>
          <p:cNvSpPr/>
          <p:nvPr/>
        </p:nvSpPr>
        <p:spPr>
          <a:xfrm>
            <a:off x="1403648" y="116632"/>
            <a:ext cx="3312368" cy="72008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Connectez-vous sur le site internet de l’USSP : www.ussp.pf</a:t>
            </a:r>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apture-5.jpg"/>
          <p:cNvPicPr>
            <a:picLocks noChangeAspect="1"/>
          </p:cNvPicPr>
          <p:nvPr/>
        </p:nvPicPr>
        <p:blipFill>
          <a:blip r:embed="rId2" cstate="print"/>
          <a:stretch>
            <a:fillRect/>
          </a:stretch>
        </p:blipFill>
        <p:spPr>
          <a:xfrm>
            <a:off x="0" y="0"/>
            <a:ext cx="9144000" cy="6858000"/>
          </a:xfrm>
          <a:prstGeom prst="rect">
            <a:avLst/>
          </a:prstGeom>
        </p:spPr>
      </p:pic>
      <p:sp>
        <p:nvSpPr>
          <p:cNvPr id="5" name="Rectangle 4"/>
          <p:cNvSpPr/>
          <p:nvPr/>
        </p:nvSpPr>
        <p:spPr>
          <a:xfrm>
            <a:off x="571472" y="1000108"/>
            <a:ext cx="2071702" cy="2428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b="1" dirty="0" smtClean="0"/>
              <a:t>Sur une page de format A4</a:t>
            </a:r>
            <a:r>
              <a:rPr lang="fr-FR" dirty="0" smtClean="0"/>
              <a:t>, </a:t>
            </a:r>
          </a:p>
          <a:p>
            <a:pPr algn="ctr"/>
            <a:endParaRPr lang="fr-FR" dirty="0" smtClean="0"/>
          </a:p>
          <a:p>
            <a:pPr algn="ctr"/>
            <a:r>
              <a:rPr lang="fr-FR" dirty="0" smtClean="0"/>
              <a:t>8 licences peuvent être imprimées </a:t>
            </a:r>
          </a:p>
          <a:p>
            <a:pPr algn="ctr"/>
            <a:r>
              <a:rPr lang="fr-FR" dirty="0" smtClean="0"/>
              <a:t>simultanément</a:t>
            </a:r>
          </a:p>
          <a:p>
            <a:pPr algn="ctr"/>
            <a:endParaRPr lang="fr-FR" dirty="0"/>
          </a:p>
        </p:txBody>
      </p:sp>
      <p:sp>
        <p:nvSpPr>
          <p:cNvPr id="6" name="Rectangle 5"/>
          <p:cNvSpPr/>
          <p:nvPr/>
        </p:nvSpPr>
        <p:spPr>
          <a:xfrm>
            <a:off x="7286612" y="2500306"/>
            <a:ext cx="1857388" cy="1857388"/>
          </a:xfrm>
          <a:prstGeom prst="rect">
            <a:avLst/>
          </a:prstGeom>
        </p:spPr>
        <p:style>
          <a:lnRef idx="0">
            <a:schemeClr val="accent2"/>
          </a:lnRef>
          <a:fillRef idx="3">
            <a:schemeClr val="accent2"/>
          </a:fillRef>
          <a:effectRef idx="3">
            <a:schemeClr val="accent2"/>
          </a:effectRef>
          <a:fontRef idx="minor">
            <a:schemeClr val="lt1"/>
          </a:fontRef>
        </p:style>
        <p:txBody>
          <a:bodyPr rtlCol="0" anchor="t"/>
          <a:lstStyle/>
          <a:p>
            <a:pPr algn="ctr"/>
            <a:r>
              <a:rPr lang="fr-FR" dirty="0" smtClean="0"/>
              <a:t>ATTENTION !</a:t>
            </a:r>
          </a:p>
          <a:p>
            <a:pPr algn="ctr"/>
            <a:r>
              <a:rPr lang="fr-FR" dirty="0" smtClean="0"/>
              <a:t>Les photos insérées l’année dernière réapparaîtront cette année !</a:t>
            </a:r>
          </a:p>
        </p:txBody>
      </p:sp>
      <p:sp>
        <p:nvSpPr>
          <p:cNvPr id="8" name="Ellipse 7"/>
          <p:cNvSpPr/>
          <p:nvPr/>
        </p:nvSpPr>
        <p:spPr>
          <a:xfrm>
            <a:off x="3143240" y="5786454"/>
            <a:ext cx="3571900" cy="7143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Marges pour découper vos licences</a:t>
            </a:r>
            <a:endParaRPr lang="fr-FR" dirty="0"/>
          </a:p>
        </p:txBody>
      </p:sp>
      <p:cxnSp>
        <p:nvCxnSpPr>
          <p:cNvPr id="10" name="Connecteur droit avec flèche 9"/>
          <p:cNvCxnSpPr>
            <a:stCxn id="8" idx="0"/>
          </p:cNvCxnSpPr>
          <p:nvPr/>
        </p:nvCxnSpPr>
        <p:spPr>
          <a:xfrm rot="5400000" flipH="1" flipV="1">
            <a:off x="4714876" y="5500702"/>
            <a:ext cx="500066" cy="7143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apture-7.jpg"/>
          <p:cNvPicPr>
            <a:picLocks noChangeAspect="1"/>
          </p:cNvPicPr>
          <p:nvPr/>
        </p:nvPicPr>
        <p:blipFill>
          <a:blip r:embed="rId2" cstate="print"/>
          <a:stretch>
            <a:fillRect/>
          </a:stretch>
        </p:blipFill>
        <p:spPr>
          <a:xfrm>
            <a:off x="0" y="165485"/>
            <a:ext cx="9144000" cy="6527030"/>
          </a:xfrm>
          <a:prstGeom prst="rect">
            <a:avLst/>
          </a:prstGeom>
        </p:spPr>
      </p:pic>
      <p:sp>
        <p:nvSpPr>
          <p:cNvPr id="5" name="Rectangle 4"/>
          <p:cNvSpPr/>
          <p:nvPr/>
        </p:nvSpPr>
        <p:spPr>
          <a:xfrm>
            <a:off x="2267744" y="548680"/>
            <a:ext cx="4929222" cy="24288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dirty="0" smtClean="0"/>
              <a:t>Vos demandes de licences faites, </a:t>
            </a:r>
          </a:p>
          <a:p>
            <a:pPr algn="ctr"/>
            <a:r>
              <a:rPr lang="fr-FR" sz="2800" dirty="0" smtClean="0"/>
              <a:t>Vos impressions finies, </a:t>
            </a:r>
          </a:p>
          <a:p>
            <a:pPr algn="ctr"/>
            <a:endParaRPr lang="fr-FR" sz="2800" dirty="0" smtClean="0"/>
          </a:p>
          <a:p>
            <a:pPr algn="ctr"/>
            <a:r>
              <a:rPr lang="fr-FR" sz="2800" dirty="0" smtClean="0"/>
              <a:t>N’oubliez pas de vous </a:t>
            </a:r>
            <a:r>
              <a:rPr lang="fr-FR" sz="2800" b="1" dirty="0" smtClean="0">
                <a:solidFill>
                  <a:schemeClr val="tx1"/>
                </a:solidFill>
              </a:rPr>
              <a:t>déconnecter</a:t>
            </a:r>
            <a:endParaRPr lang="fr-FR" sz="2800" b="1" dirty="0">
              <a:solidFill>
                <a:schemeClr val="tx1"/>
              </a:solidFill>
            </a:endParaRPr>
          </a:p>
        </p:txBody>
      </p:sp>
      <p:cxnSp>
        <p:nvCxnSpPr>
          <p:cNvPr id="6" name="Connecteur droit avec flèche 5"/>
          <p:cNvCxnSpPr>
            <a:stCxn id="5" idx="3"/>
          </p:cNvCxnSpPr>
          <p:nvPr/>
        </p:nvCxnSpPr>
        <p:spPr>
          <a:xfrm flipV="1">
            <a:off x="7196966" y="1285860"/>
            <a:ext cx="1447000" cy="47726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7" name="Ellipse 6"/>
          <p:cNvSpPr/>
          <p:nvPr/>
        </p:nvSpPr>
        <p:spPr>
          <a:xfrm>
            <a:off x="8429652" y="1000108"/>
            <a:ext cx="914400" cy="428628"/>
          </a:xfrm>
          <a:prstGeom prst="ellipse">
            <a:avLst/>
          </a:prstGeom>
          <a:solidFill>
            <a:schemeClr val="bg1">
              <a:alpha val="1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apture gestlic.JPG"/>
          <p:cNvPicPr>
            <a:picLocks noChangeAspect="1"/>
          </p:cNvPicPr>
          <p:nvPr/>
        </p:nvPicPr>
        <p:blipFill>
          <a:blip r:embed="rId2" cstate="print"/>
          <a:stretch>
            <a:fillRect/>
          </a:stretch>
        </p:blipFill>
        <p:spPr>
          <a:xfrm>
            <a:off x="0" y="0"/>
            <a:ext cx="9144000" cy="6858000"/>
          </a:xfrm>
          <a:prstGeom prst="rect">
            <a:avLst/>
          </a:prstGeom>
        </p:spPr>
      </p:pic>
      <p:sp>
        <p:nvSpPr>
          <p:cNvPr id="4" name="Ellipse 3"/>
          <p:cNvSpPr/>
          <p:nvPr/>
        </p:nvSpPr>
        <p:spPr>
          <a:xfrm>
            <a:off x="3779912" y="0"/>
            <a:ext cx="2952328" cy="47667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avec flèche 5"/>
          <p:cNvCxnSpPr>
            <a:stCxn id="8" idx="0"/>
            <a:endCxn id="4" idx="2"/>
          </p:cNvCxnSpPr>
          <p:nvPr/>
        </p:nvCxnSpPr>
        <p:spPr>
          <a:xfrm flipV="1">
            <a:off x="1511660" y="238336"/>
            <a:ext cx="2268252" cy="8144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8" name="Rectangle à coins arrondis 7"/>
          <p:cNvSpPr/>
          <p:nvPr/>
        </p:nvSpPr>
        <p:spPr>
          <a:xfrm>
            <a:off x="179512" y="1052736"/>
            <a:ext cx="2664296" cy="9361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smtClean="0"/>
              <a:t>Nom du site internet qui vous confirme votre bonne connexion</a:t>
            </a:r>
            <a:endParaRPr lang="fr-FR" dirty="0"/>
          </a:p>
        </p:txBody>
      </p:sp>
      <p:sp>
        <p:nvSpPr>
          <p:cNvPr id="26" name="Rectangle à coins arrondis 25"/>
          <p:cNvSpPr/>
          <p:nvPr/>
        </p:nvSpPr>
        <p:spPr>
          <a:xfrm>
            <a:off x="7020272" y="1988840"/>
            <a:ext cx="1944216" cy="64807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t>A lire avant toute connexion</a:t>
            </a:r>
            <a:endParaRPr lang="fr-FR" dirty="0"/>
          </a:p>
        </p:txBody>
      </p:sp>
      <p:cxnSp>
        <p:nvCxnSpPr>
          <p:cNvPr id="28" name="Connecteur droit avec flèche 27"/>
          <p:cNvCxnSpPr>
            <a:stCxn id="26" idx="1"/>
          </p:cNvCxnSpPr>
          <p:nvPr/>
        </p:nvCxnSpPr>
        <p:spPr>
          <a:xfrm flipH="1">
            <a:off x="6084168" y="2312876"/>
            <a:ext cx="936104" cy="75608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30" name="Ellipse 29"/>
          <p:cNvSpPr/>
          <p:nvPr/>
        </p:nvSpPr>
        <p:spPr>
          <a:xfrm>
            <a:off x="3491880" y="4365104"/>
            <a:ext cx="864096"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à coins arrondis 30"/>
          <p:cNvSpPr/>
          <p:nvPr/>
        </p:nvSpPr>
        <p:spPr>
          <a:xfrm>
            <a:off x="5220072" y="5517232"/>
            <a:ext cx="1944216" cy="72008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Vous pouvez accéder au guide</a:t>
            </a: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gestlic.JPG"/>
          <p:cNvPicPr>
            <a:picLocks noChangeAspect="1"/>
          </p:cNvPicPr>
          <p:nvPr/>
        </p:nvPicPr>
        <p:blipFill>
          <a:blip r:embed="rId2" cstate="print"/>
          <a:stretch>
            <a:fillRect/>
          </a:stretch>
        </p:blipFill>
        <p:spPr>
          <a:xfrm>
            <a:off x="0" y="0"/>
            <a:ext cx="9144000" cy="6858000"/>
          </a:xfrm>
          <a:prstGeom prst="rect">
            <a:avLst/>
          </a:prstGeom>
        </p:spPr>
      </p:pic>
      <p:cxnSp>
        <p:nvCxnSpPr>
          <p:cNvPr id="5" name="Connecteur droit avec flèche 4"/>
          <p:cNvCxnSpPr/>
          <p:nvPr/>
        </p:nvCxnSpPr>
        <p:spPr>
          <a:xfrm flipV="1">
            <a:off x="2699792" y="2204864"/>
            <a:ext cx="1440160" cy="64807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8" name="Connecteur droit avec flèche 7"/>
          <p:cNvCxnSpPr/>
          <p:nvPr/>
        </p:nvCxnSpPr>
        <p:spPr>
          <a:xfrm flipV="1">
            <a:off x="2771800" y="2420888"/>
            <a:ext cx="1368152" cy="122413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 name="Rectangle à coins arrondis 2"/>
          <p:cNvSpPr/>
          <p:nvPr/>
        </p:nvSpPr>
        <p:spPr>
          <a:xfrm>
            <a:off x="0" y="1844824"/>
            <a:ext cx="3214678" cy="22322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Insérez vos codes d’accès.</a:t>
            </a:r>
          </a:p>
          <a:p>
            <a:pPr algn="ctr"/>
            <a:r>
              <a:rPr lang="fr-FR" dirty="0" smtClean="0"/>
              <a:t>Première connexion </a:t>
            </a:r>
          </a:p>
          <a:p>
            <a:pPr algn="ctr"/>
            <a:r>
              <a:rPr lang="fr-FR" b="1" dirty="0" smtClean="0"/>
              <a:t>Identifiant </a:t>
            </a:r>
            <a:r>
              <a:rPr lang="fr-FR" dirty="0" smtClean="0"/>
              <a:t>: </a:t>
            </a:r>
            <a:r>
              <a:rPr lang="fr-FR" dirty="0" err="1" smtClean="0"/>
              <a:t>prénomcomplet.nomcomplet</a:t>
            </a:r>
            <a:endParaRPr lang="fr-FR" dirty="0" smtClean="0"/>
          </a:p>
          <a:p>
            <a:pPr algn="ctr"/>
            <a:r>
              <a:rPr lang="fr-FR" b="1" dirty="0" smtClean="0"/>
              <a:t>Mot de passe </a:t>
            </a:r>
            <a:r>
              <a:rPr lang="fr-FR" dirty="0" smtClean="0"/>
              <a:t> : </a:t>
            </a:r>
            <a:r>
              <a:rPr lang="fr-FR" dirty="0" err="1" smtClean="0"/>
              <a:t>ussp</a:t>
            </a:r>
            <a:endParaRPr lang="fr-FR" dirty="0" smtClean="0"/>
          </a:p>
        </p:txBody>
      </p:sp>
      <p:sp>
        <p:nvSpPr>
          <p:cNvPr id="9" name="Rectangle à coins arrondis 8"/>
          <p:cNvSpPr/>
          <p:nvPr/>
        </p:nvSpPr>
        <p:spPr>
          <a:xfrm>
            <a:off x="7236296" y="1916832"/>
            <a:ext cx="1728192"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smtClean="0"/>
              <a:t>Ne pas oublier de valider</a:t>
            </a:r>
            <a:endParaRPr lang="fr-FR" dirty="0"/>
          </a:p>
        </p:txBody>
      </p:sp>
      <p:cxnSp>
        <p:nvCxnSpPr>
          <p:cNvPr id="11" name="Connecteur droit avec flèche 10"/>
          <p:cNvCxnSpPr>
            <a:stCxn id="9" idx="1"/>
          </p:cNvCxnSpPr>
          <p:nvPr/>
        </p:nvCxnSpPr>
        <p:spPr>
          <a:xfrm flipH="1">
            <a:off x="7020272" y="2276872"/>
            <a:ext cx="216024" cy="36004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gestlic.JPG"/>
          <p:cNvPicPr>
            <a:picLocks noChangeAspect="1"/>
          </p:cNvPicPr>
          <p:nvPr/>
        </p:nvPicPr>
        <p:blipFill>
          <a:blip r:embed="rId2" cstate="print"/>
          <a:stretch>
            <a:fillRect/>
          </a:stretch>
        </p:blipFill>
        <p:spPr>
          <a:xfrm>
            <a:off x="0" y="0"/>
            <a:ext cx="9144000" cy="6858000"/>
          </a:xfrm>
          <a:prstGeom prst="rect">
            <a:avLst/>
          </a:prstGeom>
        </p:spPr>
      </p:pic>
      <p:cxnSp>
        <p:nvCxnSpPr>
          <p:cNvPr id="5" name="Connecteur droit avec flèche 4"/>
          <p:cNvCxnSpPr/>
          <p:nvPr/>
        </p:nvCxnSpPr>
        <p:spPr>
          <a:xfrm flipV="1">
            <a:off x="2699792" y="2204864"/>
            <a:ext cx="1440160" cy="64807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8" name="Connecteur droit avec flèche 7"/>
          <p:cNvCxnSpPr/>
          <p:nvPr/>
        </p:nvCxnSpPr>
        <p:spPr>
          <a:xfrm flipV="1">
            <a:off x="2771800" y="2420888"/>
            <a:ext cx="1368152" cy="122413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 name="Rectangle à coins arrondis 2"/>
          <p:cNvSpPr/>
          <p:nvPr/>
        </p:nvSpPr>
        <p:spPr>
          <a:xfrm>
            <a:off x="0" y="1844824"/>
            <a:ext cx="3286116" cy="18699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Insérez vos codes d’accès.</a:t>
            </a:r>
          </a:p>
          <a:p>
            <a:pPr algn="ctr"/>
            <a:r>
              <a:rPr lang="fr-FR" dirty="0" smtClean="0"/>
              <a:t>Première connexion </a:t>
            </a:r>
          </a:p>
          <a:p>
            <a:pPr algn="ctr"/>
            <a:r>
              <a:rPr lang="fr-FR" b="1" dirty="0" smtClean="0"/>
              <a:t>Identifiant </a:t>
            </a:r>
            <a:r>
              <a:rPr lang="fr-FR" dirty="0" smtClean="0"/>
              <a:t>: </a:t>
            </a:r>
            <a:r>
              <a:rPr lang="fr-FR" dirty="0" err="1" smtClean="0"/>
              <a:t>prénomcomplet.nomcomplet</a:t>
            </a:r>
            <a:endParaRPr lang="fr-FR" dirty="0" smtClean="0"/>
          </a:p>
          <a:p>
            <a:pPr algn="ctr"/>
            <a:r>
              <a:rPr lang="fr-FR" b="1" dirty="0" smtClean="0"/>
              <a:t>Mot de passe </a:t>
            </a:r>
            <a:r>
              <a:rPr lang="fr-FR" dirty="0" smtClean="0"/>
              <a:t> : </a:t>
            </a:r>
            <a:r>
              <a:rPr lang="fr-FR" dirty="0" err="1" smtClean="0"/>
              <a:t>ussp</a:t>
            </a:r>
            <a:endParaRPr lang="fr-FR" dirty="0" smtClean="0"/>
          </a:p>
        </p:txBody>
      </p:sp>
      <p:sp>
        <p:nvSpPr>
          <p:cNvPr id="10" name="Rectangle 9"/>
          <p:cNvSpPr/>
          <p:nvPr/>
        </p:nvSpPr>
        <p:spPr>
          <a:xfrm>
            <a:off x="2987824" y="3933056"/>
            <a:ext cx="2736304" cy="108012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r-FR" dirty="0" smtClean="0"/>
              <a:t>Une page s’ouvre et vous propose de </a:t>
            </a:r>
            <a:r>
              <a:rPr lang="fr-FR" b="1" dirty="0" smtClean="0"/>
              <a:t>personnaliser </a:t>
            </a:r>
            <a:r>
              <a:rPr lang="fr-FR" dirty="0" smtClean="0"/>
              <a:t>votre identifiant et votre mot de passe</a:t>
            </a:r>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gestlic.JPG"/>
          <p:cNvPicPr>
            <a:picLocks noChangeAspect="1"/>
          </p:cNvPicPr>
          <p:nvPr/>
        </p:nvPicPr>
        <p:blipFill>
          <a:blip r:embed="rId2" cstate="print"/>
          <a:stretch>
            <a:fillRect/>
          </a:stretch>
        </p:blipFill>
        <p:spPr>
          <a:xfrm>
            <a:off x="0" y="0"/>
            <a:ext cx="9144000" cy="6858000"/>
          </a:xfrm>
          <a:prstGeom prst="rect">
            <a:avLst/>
          </a:prstGeom>
        </p:spPr>
      </p:pic>
      <p:cxnSp>
        <p:nvCxnSpPr>
          <p:cNvPr id="5" name="Connecteur droit avec flèche 4"/>
          <p:cNvCxnSpPr/>
          <p:nvPr/>
        </p:nvCxnSpPr>
        <p:spPr>
          <a:xfrm flipV="1">
            <a:off x="2699792" y="2204864"/>
            <a:ext cx="1440160" cy="64807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8" name="Connecteur droit avec flèche 7"/>
          <p:cNvCxnSpPr/>
          <p:nvPr/>
        </p:nvCxnSpPr>
        <p:spPr>
          <a:xfrm flipV="1">
            <a:off x="2771800" y="2420888"/>
            <a:ext cx="1368152" cy="122413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 name="Rectangle à coins arrondis 2"/>
          <p:cNvSpPr/>
          <p:nvPr/>
        </p:nvSpPr>
        <p:spPr>
          <a:xfrm>
            <a:off x="0" y="1844824"/>
            <a:ext cx="3214678" cy="18699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Insérez vos codes d’accès.</a:t>
            </a:r>
          </a:p>
          <a:p>
            <a:pPr algn="ctr"/>
            <a:r>
              <a:rPr lang="fr-FR" dirty="0" smtClean="0"/>
              <a:t>Première connexion </a:t>
            </a:r>
          </a:p>
          <a:p>
            <a:pPr algn="ctr"/>
            <a:r>
              <a:rPr lang="fr-FR" dirty="0" err="1" smtClean="0"/>
              <a:t>prénomcomplet.nomcomplet</a:t>
            </a:r>
            <a:endParaRPr lang="fr-FR" dirty="0" smtClean="0"/>
          </a:p>
          <a:p>
            <a:pPr algn="ctr"/>
            <a:r>
              <a:rPr lang="fr-FR" b="1" dirty="0" smtClean="0"/>
              <a:t>Mot de passe </a:t>
            </a:r>
            <a:r>
              <a:rPr lang="fr-FR" dirty="0" smtClean="0"/>
              <a:t> : </a:t>
            </a:r>
            <a:r>
              <a:rPr lang="fr-FR" dirty="0" err="1" smtClean="0"/>
              <a:t>ussp</a:t>
            </a:r>
            <a:endParaRPr lang="fr-FR" dirty="0" smtClean="0"/>
          </a:p>
        </p:txBody>
      </p:sp>
      <p:sp>
        <p:nvSpPr>
          <p:cNvPr id="7" name="Rectangle 6"/>
          <p:cNvSpPr/>
          <p:nvPr/>
        </p:nvSpPr>
        <p:spPr>
          <a:xfrm>
            <a:off x="5220072" y="4797152"/>
            <a:ext cx="3168352" cy="1368152"/>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fr-FR" dirty="0" smtClean="0"/>
              <a:t>En cas d’</a:t>
            </a:r>
            <a:r>
              <a:rPr lang="fr-FR" b="1" dirty="0" smtClean="0"/>
              <a:t>oubli </a:t>
            </a:r>
            <a:r>
              <a:rPr lang="fr-FR" dirty="0" smtClean="0"/>
              <a:t>de votre identifiant ou mot de passe, le bureau de l’USSP en tant que webmestre est capable de vous les donner !</a:t>
            </a:r>
            <a:endParaRPr lang="fr-FR" dirty="0"/>
          </a:p>
        </p:txBody>
      </p:sp>
      <p:sp>
        <p:nvSpPr>
          <p:cNvPr id="10" name="Rectangle 9"/>
          <p:cNvSpPr/>
          <p:nvPr/>
        </p:nvSpPr>
        <p:spPr>
          <a:xfrm>
            <a:off x="2987824" y="3933056"/>
            <a:ext cx="2736304" cy="108012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r-FR" dirty="0" smtClean="0"/>
              <a:t>Une page s’ouvre et vous propose de </a:t>
            </a:r>
            <a:r>
              <a:rPr lang="fr-FR" b="1" dirty="0" smtClean="0"/>
              <a:t>personnaliser </a:t>
            </a:r>
            <a:r>
              <a:rPr lang="fr-FR" dirty="0" smtClean="0"/>
              <a:t>votre identifiant et votre mot de passe</a:t>
            </a: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 USSP AU 25 07 16\GESTION  LICENCES\-- Guide d'utilisation des licences\Capture.JPG"/>
          <p:cNvPicPr>
            <a:picLocks noChangeAspect="1" noChangeArrowheads="1"/>
          </p:cNvPicPr>
          <p:nvPr/>
        </p:nvPicPr>
        <p:blipFill>
          <a:blip r:embed="rId2" cstate="print"/>
          <a:srcRect/>
          <a:stretch>
            <a:fillRect/>
          </a:stretch>
        </p:blipFill>
        <p:spPr bwMode="auto">
          <a:xfrm>
            <a:off x="0" y="0"/>
            <a:ext cx="9159592" cy="6858000"/>
          </a:xfrm>
          <a:prstGeom prst="rect">
            <a:avLst/>
          </a:prstGeom>
          <a:noFill/>
        </p:spPr>
      </p:pic>
      <p:sp>
        <p:nvSpPr>
          <p:cNvPr id="5" name="Ellipse 4"/>
          <p:cNvSpPr/>
          <p:nvPr/>
        </p:nvSpPr>
        <p:spPr>
          <a:xfrm>
            <a:off x="0" y="188640"/>
            <a:ext cx="785786" cy="642942"/>
          </a:xfrm>
          <a:prstGeom prst="ellipse">
            <a:avLst/>
          </a:prstGeom>
          <a:solidFill>
            <a:schemeClr val="accent1">
              <a:alpha val="1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avec flèche 8"/>
          <p:cNvCxnSpPr/>
          <p:nvPr/>
        </p:nvCxnSpPr>
        <p:spPr>
          <a:xfrm flipH="1" flipV="1">
            <a:off x="683568" y="692696"/>
            <a:ext cx="2160240" cy="1224136"/>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7" name="Rectangle à coins arrondis 6"/>
          <p:cNvSpPr/>
          <p:nvPr/>
        </p:nvSpPr>
        <p:spPr>
          <a:xfrm>
            <a:off x="2843808" y="1412776"/>
            <a:ext cx="3312368" cy="129614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dirty="0" smtClean="0">
              <a:solidFill>
                <a:schemeClr val="tx1"/>
              </a:solidFill>
            </a:endParaRPr>
          </a:p>
          <a:p>
            <a:pPr algn="ctr"/>
            <a:r>
              <a:rPr lang="fr-FR" dirty="0" smtClean="0">
                <a:solidFill>
                  <a:schemeClr val="tx1"/>
                </a:solidFill>
              </a:rPr>
              <a:t>PAGE D’ACCUEIL</a:t>
            </a:r>
          </a:p>
          <a:p>
            <a:pPr algn="ctr"/>
            <a:r>
              <a:rPr lang="fr-FR" dirty="0" smtClean="0">
                <a:solidFill>
                  <a:schemeClr val="tx1"/>
                </a:solidFill>
              </a:rPr>
              <a:t>VOUS ACCEDEZ directement à la liste des ELEVES de votre ETABLISSEMENT !</a:t>
            </a:r>
          </a:p>
          <a:p>
            <a:pPr algn="ct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E:\- USSP AU 25 07 16\GESTION  LICENCES\-- Guide d'utilisation des licences\Capture.JPG"/>
          <p:cNvPicPr>
            <a:picLocks noChangeAspect="1" noChangeArrowheads="1"/>
          </p:cNvPicPr>
          <p:nvPr/>
        </p:nvPicPr>
        <p:blipFill>
          <a:blip r:embed="rId2" cstate="print"/>
          <a:srcRect/>
          <a:stretch>
            <a:fillRect/>
          </a:stretch>
        </p:blipFill>
        <p:spPr bwMode="auto">
          <a:xfrm>
            <a:off x="0" y="0"/>
            <a:ext cx="9159592" cy="6858000"/>
          </a:xfrm>
          <a:prstGeom prst="rect">
            <a:avLst/>
          </a:prstGeom>
          <a:noFill/>
        </p:spPr>
      </p:pic>
      <p:cxnSp>
        <p:nvCxnSpPr>
          <p:cNvPr id="6" name="Connecteur droit avec flèche 5"/>
          <p:cNvCxnSpPr>
            <a:endCxn id="10" idx="3"/>
          </p:cNvCxnSpPr>
          <p:nvPr/>
        </p:nvCxnSpPr>
        <p:spPr>
          <a:xfrm flipV="1">
            <a:off x="3357554" y="362483"/>
            <a:ext cx="944197" cy="113769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Connecteur droit avec flèche 11"/>
          <p:cNvCxnSpPr/>
          <p:nvPr/>
        </p:nvCxnSpPr>
        <p:spPr>
          <a:xfrm flipH="1" flipV="1">
            <a:off x="5292080" y="404664"/>
            <a:ext cx="922996" cy="109551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 name="Ellipse 9"/>
          <p:cNvSpPr/>
          <p:nvPr/>
        </p:nvSpPr>
        <p:spPr>
          <a:xfrm>
            <a:off x="3995936" y="116632"/>
            <a:ext cx="2088232" cy="288032"/>
          </a:xfrm>
          <a:prstGeom prst="ellipse">
            <a:avLst/>
          </a:prstGeom>
          <a:solidFill>
            <a:schemeClr val="accent1">
              <a:alpha val="1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1643042" y="1500174"/>
            <a:ext cx="3071834" cy="5000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solidFill>
                  <a:schemeClr val="tx1"/>
                </a:solidFill>
              </a:rPr>
              <a:t>Votre établissement scolaire</a:t>
            </a:r>
            <a:endParaRPr lang="fr-FR" dirty="0">
              <a:solidFill>
                <a:schemeClr val="tx1"/>
              </a:solidFill>
            </a:endParaRPr>
          </a:p>
        </p:txBody>
      </p:sp>
      <p:sp>
        <p:nvSpPr>
          <p:cNvPr id="19" name="Rectangle 18"/>
          <p:cNvSpPr/>
          <p:nvPr/>
        </p:nvSpPr>
        <p:spPr>
          <a:xfrm>
            <a:off x="5500694" y="1500174"/>
            <a:ext cx="2571768" cy="5715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solidFill>
                  <a:schemeClr val="tx1"/>
                </a:solidFill>
              </a:rPr>
              <a:t>Votre Prénom et Nom</a:t>
            </a:r>
            <a:endParaRPr lang="fr-FR" dirty="0">
              <a:solidFill>
                <a:schemeClr val="tx1"/>
              </a:solidFill>
            </a:endParaRPr>
          </a:p>
        </p:txBody>
      </p:sp>
      <p:sp>
        <p:nvSpPr>
          <p:cNvPr id="22" name="Rectangle à coins arrondis 21"/>
          <p:cNvSpPr/>
          <p:nvPr/>
        </p:nvSpPr>
        <p:spPr>
          <a:xfrm>
            <a:off x="3357554" y="3000372"/>
            <a:ext cx="3857652" cy="100013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000" dirty="0" smtClean="0"/>
              <a:t>Vérifiez que vous êtes bien connecté sur votre session !</a:t>
            </a:r>
            <a:endParaRPr lang="fr-FR" sz="2000" dirty="0"/>
          </a:p>
        </p:txBody>
      </p:sp>
      <p:sp>
        <p:nvSpPr>
          <p:cNvPr id="14" name="Rectangle 13"/>
          <p:cNvSpPr/>
          <p:nvPr/>
        </p:nvSpPr>
        <p:spPr>
          <a:xfrm>
            <a:off x="4211960" y="188640"/>
            <a:ext cx="1080120" cy="117727"/>
          </a:xfrm>
          <a:prstGeom prst="rect">
            <a:avLst/>
          </a:prstGeom>
          <a:solidFill>
            <a:srgbClr val="3B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apture-2.jpg"/>
          <p:cNvPicPr>
            <a:picLocks noChangeAspect="1"/>
          </p:cNvPicPr>
          <p:nvPr/>
        </p:nvPicPr>
        <p:blipFill>
          <a:blip r:embed="rId2" cstate="print"/>
          <a:stretch>
            <a:fillRect/>
          </a:stretch>
        </p:blipFill>
        <p:spPr>
          <a:xfrm>
            <a:off x="-32" y="0"/>
            <a:ext cx="9144000" cy="6232478"/>
          </a:xfrm>
          <a:prstGeom prst="rect">
            <a:avLst/>
          </a:prstGeom>
        </p:spPr>
      </p:pic>
      <p:sp>
        <p:nvSpPr>
          <p:cNvPr id="7" name="Rectangle 6"/>
          <p:cNvSpPr/>
          <p:nvPr/>
        </p:nvSpPr>
        <p:spPr>
          <a:xfrm>
            <a:off x="1643042" y="500042"/>
            <a:ext cx="1214446" cy="214314"/>
          </a:xfrm>
          <a:prstGeom prst="rect">
            <a:avLst/>
          </a:prstGeom>
          <a:solidFill>
            <a:schemeClr val="accent4">
              <a:alpha val="38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0" name="Picture 2" descr="E:\- USSP AU 25 07 16\GESTION  LICENCES\-- Guide d'utilisation des licences\Capture.JPG"/>
          <p:cNvPicPr>
            <a:picLocks noChangeAspect="1" noChangeArrowheads="1"/>
          </p:cNvPicPr>
          <p:nvPr/>
        </p:nvPicPr>
        <p:blipFill>
          <a:blip r:embed="rId3" cstate="print"/>
          <a:srcRect l="16356" t="8764" b="20577"/>
          <a:stretch>
            <a:fillRect/>
          </a:stretch>
        </p:blipFill>
        <p:spPr bwMode="auto">
          <a:xfrm>
            <a:off x="1475656" y="692696"/>
            <a:ext cx="7668344" cy="4968552"/>
          </a:xfrm>
          <a:prstGeom prst="rect">
            <a:avLst/>
          </a:prstGeom>
          <a:noFill/>
        </p:spPr>
      </p:pic>
      <p:cxnSp>
        <p:nvCxnSpPr>
          <p:cNvPr id="12" name="Connecteur droit avec flèche 11"/>
          <p:cNvCxnSpPr>
            <a:stCxn id="11" idx="0"/>
            <a:endCxn id="13" idx="3"/>
          </p:cNvCxnSpPr>
          <p:nvPr/>
        </p:nvCxnSpPr>
        <p:spPr>
          <a:xfrm flipH="1" flipV="1">
            <a:off x="3929058" y="607199"/>
            <a:ext cx="1819959" cy="949593"/>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3" name="Rectangle 12"/>
          <p:cNvSpPr/>
          <p:nvPr/>
        </p:nvSpPr>
        <p:spPr>
          <a:xfrm>
            <a:off x="3000364" y="500042"/>
            <a:ext cx="928694" cy="214314"/>
          </a:xfrm>
          <a:prstGeom prst="rect">
            <a:avLst/>
          </a:prstGeom>
          <a:solidFill>
            <a:schemeClr val="accent3">
              <a:lumMod val="50000"/>
              <a:alpha val="38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1331640" y="1484784"/>
            <a:ext cx="2070908" cy="85802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400" dirty="0" smtClean="0">
                <a:solidFill>
                  <a:schemeClr val="tx1"/>
                </a:solidFill>
              </a:rPr>
              <a:t>Pour accéder à la liste d’élèves</a:t>
            </a:r>
            <a:endParaRPr lang="fr-FR" sz="2400" dirty="0">
              <a:solidFill>
                <a:schemeClr val="tx1"/>
              </a:solidFill>
            </a:endParaRPr>
          </a:p>
        </p:txBody>
      </p:sp>
      <p:sp>
        <p:nvSpPr>
          <p:cNvPr id="11" name="Rectangle 10"/>
          <p:cNvSpPr/>
          <p:nvPr/>
        </p:nvSpPr>
        <p:spPr>
          <a:xfrm>
            <a:off x="4355976" y="1556792"/>
            <a:ext cx="2786082" cy="7143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400" dirty="0" smtClean="0">
                <a:solidFill>
                  <a:schemeClr val="tx1"/>
                </a:solidFill>
              </a:rPr>
              <a:t>Pour accéder à l’édition des licences</a:t>
            </a:r>
            <a:endParaRPr lang="fr-FR" sz="2400" dirty="0">
              <a:solidFill>
                <a:schemeClr val="tx1"/>
              </a:solidFill>
            </a:endParaRPr>
          </a:p>
        </p:txBody>
      </p:sp>
      <p:cxnSp>
        <p:nvCxnSpPr>
          <p:cNvPr id="6" name="Connecteur droit avec flèche 5"/>
          <p:cNvCxnSpPr>
            <a:stCxn id="5" idx="0"/>
            <a:endCxn id="7" idx="2"/>
          </p:cNvCxnSpPr>
          <p:nvPr/>
        </p:nvCxnSpPr>
        <p:spPr>
          <a:xfrm flipH="1" flipV="1">
            <a:off x="2250265" y="714356"/>
            <a:ext cx="116829" cy="77042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TotalTime>
  <Words>649</Words>
  <Application>Microsoft Office PowerPoint</Application>
  <PresentationFormat>Affichage à l'écran (4:3)</PresentationFormat>
  <Paragraphs>100</Paragraphs>
  <Slides>21</Slides>
  <Notes>5</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Open Licence</dc:creator>
  <cp:lastModifiedBy>SEC USSP</cp:lastModifiedBy>
  <cp:revision>43</cp:revision>
  <dcterms:created xsi:type="dcterms:W3CDTF">2010-08-18T19:57:37Z</dcterms:created>
  <dcterms:modified xsi:type="dcterms:W3CDTF">2017-09-07T18:03:26Z</dcterms:modified>
</cp:coreProperties>
</file>